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1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E8D0C-EC4B-4CFD-9F26-97507CA8A505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5341-D745-45CF-AAB0-FFFABC3A2A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820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5231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40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6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70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6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990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64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30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27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7716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8C82FF-E91A-4895-9313-B3D4DB636278}" type="datetimeFigureOut">
              <a:rPr lang="sv-SE" smtClean="0"/>
              <a:t>2014-06-05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0DDCB4-FE22-4CE1-85A2-FC00AB9CE1F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49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228600" y="182880"/>
            <a:ext cx="86868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28600" y="810798"/>
            <a:ext cx="8686800" cy="5315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7" name="Picture 2" descr="C:\Users\julie.belanger\Pictures\Consat pictures\Consat_back_Small.pn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43" b="40481"/>
          <a:stretch/>
        </p:blipFill>
        <p:spPr bwMode="auto">
          <a:xfrm>
            <a:off x="-26648" y="6207022"/>
            <a:ext cx="9197296" cy="65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spider\Projekt\ITS4mobility\Design\Bilder Logos\Telematics\png\Telematics_neg_small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217" y="6286300"/>
            <a:ext cx="2043113" cy="492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250522" y="6270901"/>
            <a:ext cx="691376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Consat </a:t>
            </a:r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Canada Inc. | 500 blvd St-Martin Ouest, Suite 500, Laval, Québec,</a:t>
            </a:r>
            <a:r>
              <a:rPr lang="sv-SE" sz="130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H7M 3Y2 </a:t>
            </a:r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  <a:p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Support: 1-514-880-4861</a:t>
            </a:r>
            <a:r>
              <a:rPr lang="sv-SE" sz="130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sv-SE" sz="130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Monday-Friday,</a:t>
            </a:r>
            <a:r>
              <a:rPr lang="sv-SE" sz="130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1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8:00 am - 5:00 pm </a:t>
            </a:r>
            <a:endParaRPr lang="sv-SE" sz="1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97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09367A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6000" y="180000"/>
            <a:ext cx="8686800" cy="548640"/>
          </a:xfrm>
        </p:spPr>
        <p:txBody>
          <a:bodyPr>
            <a:noAutofit/>
          </a:bodyPr>
          <a:lstStyle/>
          <a:p>
            <a:r>
              <a:rPr lang="sv-SE" sz="2000" dirty="0" smtClean="0"/>
              <a:t>Troubleshooting For Vehicle System | Driver Screen</a:t>
            </a:r>
            <a:endParaRPr lang="sv-SE" sz="2000" dirty="0"/>
          </a:p>
        </p:txBody>
      </p:sp>
      <p:sp>
        <p:nvSpPr>
          <p:cNvPr id="4" name="textruta 3"/>
          <p:cNvSpPr txBox="1"/>
          <p:nvPr/>
        </p:nvSpPr>
        <p:spPr>
          <a:xfrm>
            <a:off x="302901" y="833016"/>
            <a:ext cx="1260139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The screen does not work properly</a:t>
            </a:r>
            <a:endParaRPr lang="sv-SE" sz="900" dirty="0"/>
          </a:p>
        </p:txBody>
      </p:sp>
      <p:sp>
        <p:nvSpPr>
          <p:cNvPr id="5" name="textruta 4"/>
          <p:cNvSpPr txBox="1"/>
          <p:nvPr/>
        </p:nvSpPr>
        <p:spPr>
          <a:xfrm>
            <a:off x="302900" y="1335251"/>
            <a:ext cx="1260140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b="1" i="1" dirty="0" smtClean="0"/>
              <a:t>Is there an image?</a:t>
            </a:r>
            <a:endParaRPr lang="sv-SE" sz="900" b="1" i="1" dirty="0"/>
          </a:p>
        </p:txBody>
      </p:sp>
      <p:sp>
        <p:nvSpPr>
          <p:cNvPr id="6" name="textruta 5"/>
          <p:cNvSpPr txBox="1"/>
          <p:nvPr/>
        </p:nvSpPr>
        <p:spPr>
          <a:xfrm>
            <a:off x="225199" y="1841048"/>
            <a:ext cx="1415542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Are the power and the VGA connectors fastened to the screen?</a:t>
            </a:r>
            <a:endParaRPr lang="sv-SE" sz="900" dirty="0"/>
          </a:p>
        </p:txBody>
      </p:sp>
      <p:sp>
        <p:nvSpPr>
          <p:cNvPr id="7" name="textruta 6"/>
          <p:cNvSpPr txBox="1"/>
          <p:nvPr/>
        </p:nvSpPr>
        <p:spPr>
          <a:xfrm>
            <a:off x="247006" y="4576952"/>
            <a:ext cx="1372613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Replace the screen. Is the problem solved?</a:t>
            </a:r>
            <a:endParaRPr lang="sv-SE" sz="900" dirty="0"/>
          </a:p>
        </p:txBody>
      </p:sp>
      <p:sp>
        <p:nvSpPr>
          <p:cNvPr id="8" name="textruta 7"/>
          <p:cNvSpPr txBox="1"/>
          <p:nvPr/>
        </p:nvSpPr>
        <p:spPr>
          <a:xfrm>
            <a:off x="300925" y="3449296"/>
            <a:ext cx="1264091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Is there power going to the screen?</a:t>
            </a:r>
            <a:endParaRPr lang="sv-SE" sz="900" dirty="0"/>
          </a:p>
        </p:txBody>
      </p:sp>
      <p:sp>
        <p:nvSpPr>
          <p:cNvPr id="9" name="textruta 8"/>
          <p:cNvSpPr txBox="1"/>
          <p:nvPr/>
        </p:nvSpPr>
        <p:spPr>
          <a:xfrm>
            <a:off x="2475671" y="4907147"/>
            <a:ext cx="1505805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Send the broken screen to Consat and report.</a:t>
            </a:r>
            <a:endParaRPr lang="sv-SE" sz="900" dirty="0"/>
          </a:p>
        </p:txBody>
      </p:sp>
      <p:sp>
        <p:nvSpPr>
          <p:cNvPr id="10" name="textruta 9"/>
          <p:cNvSpPr txBox="1"/>
          <p:nvPr/>
        </p:nvSpPr>
        <p:spPr>
          <a:xfrm>
            <a:off x="5520218" y="1196752"/>
            <a:ext cx="1411289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b="1" i="1" dirty="0" smtClean="0"/>
              <a:t>Does the touch screen work when pressing on the bus icon?</a:t>
            </a:r>
            <a:endParaRPr lang="sv-SE" sz="900" b="1" i="1" dirty="0"/>
          </a:p>
        </p:txBody>
      </p:sp>
      <p:sp>
        <p:nvSpPr>
          <p:cNvPr id="12" name="textruta 11"/>
          <p:cNvSpPr txBox="1"/>
          <p:nvPr/>
        </p:nvSpPr>
        <p:spPr>
          <a:xfrm>
            <a:off x="5541787" y="2117301"/>
            <a:ext cx="1368151" cy="6463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Plug the USB on the bottom of the screem and in the AIC. Is the problem solved?</a:t>
            </a:r>
            <a:endParaRPr lang="sv-SE" sz="900" dirty="0"/>
          </a:p>
        </p:txBody>
      </p:sp>
      <p:sp>
        <p:nvSpPr>
          <p:cNvPr id="13" name="textruta 12"/>
          <p:cNvSpPr txBox="1"/>
          <p:nvPr/>
        </p:nvSpPr>
        <p:spPr>
          <a:xfrm>
            <a:off x="5559789" y="4388572"/>
            <a:ext cx="1332147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Replace the screen. Is the problem solved?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5480863" y="5047150"/>
            <a:ext cx="1489999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Verify that the cable is not damaged. Is the problem solved?</a:t>
            </a:r>
            <a:endParaRPr lang="sv-SE" sz="900" dirty="0"/>
          </a:p>
        </p:txBody>
      </p:sp>
      <p:sp>
        <p:nvSpPr>
          <p:cNvPr id="15" name="textruta 14"/>
          <p:cNvSpPr txBox="1"/>
          <p:nvPr/>
        </p:nvSpPr>
        <p:spPr>
          <a:xfrm>
            <a:off x="7703116" y="1012666"/>
            <a:ext cx="1117897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b="1" i="1" dirty="0" smtClean="0"/>
              <a:t>For other errors, contact Consat</a:t>
            </a:r>
            <a:endParaRPr lang="sv-SE" sz="900" b="1" i="1" dirty="0"/>
          </a:p>
        </p:txBody>
      </p:sp>
      <p:cxnSp>
        <p:nvCxnSpPr>
          <p:cNvPr id="36" name="Rak pil 35"/>
          <p:cNvCxnSpPr>
            <a:stCxn id="7" idx="2"/>
            <a:endCxn id="160" idx="0"/>
          </p:cNvCxnSpPr>
          <p:nvPr/>
        </p:nvCxnSpPr>
        <p:spPr>
          <a:xfrm flipH="1">
            <a:off x="932970" y="4946284"/>
            <a:ext cx="343" cy="34563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Rak pil 38"/>
          <p:cNvCxnSpPr>
            <a:stCxn id="4" idx="2"/>
            <a:endCxn id="5" idx="0"/>
          </p:cNvCxnSpPr>
          <p:nvPr/>
        </p:nvCxnSpPr>
        <p:spPr>
          <a:xfrm flipH="1">
            <a:off x="932970" y="1202348"/>
            <a:ext cx="1" cy="132903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ak pil 41"/>
          <p:cNvCxnSpPr>
            <a:stCxn id="5" idx="2"/>
            <a:endCxn id="6" idx="0"/>
          </p:cNvCxnSpPr>
          <p:nvPr/>
        </p:nvCxnSpPr>
        <p:spPr>
          <a:xfrm>
            <a:off x="932970" y="1566083"/>
            <a:ext cx="0" cy="274965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ak pil 44"/>
          <p:cNvCxnSpPr>
            <a:stCxn id="6" idx="2"/>
            <a:endCxn id="92" idx="0"/>
          </p:cNvCxnSpPr>
          <p:nvPr/>
        </p:nvCxnSpPr>
        <p:spPr>
          <a:xfrm>
            <a:off x="932970" y="2348879"/>
            <a:ext cx="1" cy="35815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Rak pil 47"/>
          <p:cNvCxnSpPr>
            <a:stCxn id="8" idx="2"/>
            <a:endCxn id="7" idx="0"/>
          </p:cNvCxnSpPr>
          <p:nvPr/>
        </p:nvCxnSpPr>
        <p:spPr>
          <a:xfrm>
            <a:off x="932971" y="3818628"/>
            <a:ext cx="342" cy="75832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Rak pil 57"/>
          <p:cNvCxnSpPr>
            <a:stCxn id="10" idx="2"/>
            <a:endCxn id="12" idx="0"/>
          </p:cNvCxnSpPr>
          <p:nvPr/>
        </p:nvCxnSpPr>
        <p:spPr>
          <a:xfrm>
            <a:off x="6225863" y="1704583"/>
            <a:ext cx="0" cy="41271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Rak pil 60"/>
          <p:cNvCxnSpPr>
            <a:stCxn id="95" idx="2"/>
            <a:endCxn id="13" idx="0"/>
          </p:cNvCxnSpPr>
          <p:nvPr/>
        </p:nvCxnSpPr>
        <p:spPr>
          <a:xfrm>
            <a:off x="6225862" y="3997806"/>
            <a:ext cx="1" cy="39076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Rak pil 64"/>
          <p:cNvCxnSpPr>
            <a:stCxn id="13" idx="2"/>
            <a:endCxn id="14" idx="0"/>
          </p:cNvCxnSpPr>
          <p:nvPr/>
        </p:nvCxnSpPr>
        <p:spPr>
          <a:xfrm>
            <a:off x="6225863" y="4757904"/>
            <a:ext cx="0" cy="28924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ruta 67"/>
          <p:cNvSpPr txBox="1"/>
          <p:nvPr/>
        </p:nvSpPr>
        <p:spPr>
          <a:xfrm>
            <a:off x="1554608" y="341416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69" name="textruta 68"/>
          <p:cNvSpPr txBox="1"/>
          <p:nvPr/>
        </p:nvSpPr>
        <p:spPr>
          <a:xfrm>
            <a:off x="1650766" y="1844216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0" name="textruta 69"/>
          <p:cNvSpPr txBox="1"/>
          <p:nvPr/>
        </p:nvSpPr>
        <p:spPr>
          <a:xfrm>
            <a:off x="1567901" y="1230292"/>
            <a:ext cx="36337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71" name="textruta 70"/>
          <p:cNvSpPr txBox="1"/>
          <p:nvPr/>
        </p:nvSpPr>
        <p:spPr>
          <a:xfrm>
            <a:off x="3757837" y="2683203"/>
            <a:ext cx="37857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72" name="textruta 71"/>
          <p:cNvSpPr txBox="1"/>
          <p:nvPr/>
        </p:nvSpPr>
        <p:spPr>
          <a:xfrm>
            <a:off x="6222162" y="1778963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3" name="textruta 72"/>
          <p:cNvSpPr txBox="1"/>
          <p:nvPr/>
        </p:nvSpPr>
        <p:spPr>
          <a:xfrm>
            <a:off x="1548167" y="270892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4" name="textruta 73"/>
          <p:cNvSpPr txBox="1"/>
          <p:nvPr/>
        </p:nvSpPr>
        <p:spPr>
          <a:xfrm>
            <a:off x="2993152" y="3652162"/>
            <a:ext cx="4307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5" name="textruta 74"/>
          <p:cNvSpPr txBox="1"/>
          <p:nvPr/>
        </p:nvSpPr>
        <p:spPr>
          <a:xfrm>
            <a:off x="3011702" y="4268415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6" name="textruta 75"/>
          <p:cNvSpPr txBox="1"/>
          <p:nvPr/>
        </p:nvSpPr>
        <p:spPr>
          <a:xfrm>
            <a:off x="935856" y="1588415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7" name="textruta 76"/>
          <p:cNvSpPr txBox="1"/>
          <p:nvPr/>
        </p:nvSpPr>
        <p:spPr>
          <a:xfrm>
            <a:off x="546978" y="2519304"/>
            <a:ext cx="385993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78" name="textruta 77"/>
          <p:cNvSpPr txBox="1"/>
          <p:nvPr/>
        </p:nvSpPr>
        <p:spPr>
          <a:xfrm>
            <a:off x="887130" y="3939942"/>
            <a:ext cx="36885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79" name="textruta 78"/>
          <p:cNvSpPr txBox="1"/>
          <p:nvPr/>
        </p:nvSpPr>
        <p:spPr>
          <a:xfrm>
            <a:off x="1611152" y="5275351"/>
            <a:ext cx="39079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92" name="textruta 91"/>
          <p:cNvSpPr txBox="1"/>
          <p:nvPr/>
        </p:nvSpPr>
        <p:spPr>
          <a:xfrm>
            <a:off x="304876" y="2707033"/>
            <a:ext cx="1256189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Is the VGA cable connected to the AIC?</a:t>
            </a:r>
            <a:endParaRPr lang="sv-SE" sz="900" dirty="0"/>
          </a:p>
        </p:txBody>
      </p:sp>
      <p:cxnSp>
        <p:nvCxnSpPr>
          <p:cNvPr id="99" name="Rak pil 98"/>
          <p:cNvCxnSpPr>
            <a:stCxn id="92" idx="2"/>
            <a:endCxn id="8" idx="0"/>
          </p:cNvCxnSpPr>
          <p:nvPr/>
        </p:nvCxnSpPr>
        <p:spPr>
          <a:xfrm>
            <a:off x="932971" y="3214864"/>
            <a:ext cx="0" cy="23443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0" name="textruta 149"/>
          <p:cNvSpPr txBox="1"/>
          <p:nvPr/>
        </p:nvSpPr>
        <p:spPr>
          <a:xfrm>
            <a:off x="2224597" y="1841048"/>
            <a:ext cx="1584000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Control that the connectors are properly fastened. Is the problem solved?</a:t>
            </a:r>
            <a:endParaRPr lang="sv-SE" sz="900" dirty="0"/>
          </a:p>
        </p:txBody>
      </p:sp>
      <p:cxnSp>
        <p:nvCxnSpPr>
          <p:cNvPr id="152" name="Rak pil 151"/>
          <p:cNvCxnSpPr>
            <a:stCxn id="6" idx="3"/>
            <a:endCxn id="150" idx="1"/>
          </p:cNvCxnSpPr>
          <p:nvPr/>
        </p:nvCxnSpPr>
        <p:spPr>
          <a:xfrm>
            <a:off x="1640741" y="2094964"/>
            <a:ext cx="583856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textruta 156"/>
          <p:cNvSpPr txBox="1"/>
          <p:nvPr/>
        </p:nvSpPr>
        <p:spPr>
          <a:xfrm>
            <a:off x="2304263" y="3429000"/>
            <a:ext cx="1424669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Are all the fuses intact?</a:t>
            </a:r>
            <a:endParaRPr lang="sv-SE" sz="900" dirty="0"/>
          </a:p>
        </p:txBody>
      </p:sp>
      <p:sp>
        <p:nvSpPr>
          <p:cNvPr id="158" name="textruta 157"/>
          <p:cNvSpPr txBox="1"/>
          <p:nvPr/>
        </p:nvSpPr>
        <p:spPr>
          <a:xfrm>
            <a:off x="2276347" y="3861048"/>
            <a:ext cx="1480501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Replace the blown fuses. Is the problem solved?</a:t>
            </a:r>
            <a:endParaRPr lang="sv-SE" sz="900" dirty="0"/>
          </a:p>
        </p:txBody>
      </p:sp>
      <p:sp>
        <p:nvSpPr>
          <p:cNvPr id="159" name="textruta 158"/>
          <p:cNvSpPr txBox="1"/>
          <p:nvPr/>
        </p:nvSpPr>
        <p:spPr>
          <a:xfrm>
            <a:off x="7558826" y="1696137"/>
            <a:ext cx="1406477" cy="78483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Go to the touchscreen test in the maintenance menu. Is the whole screen’s surface working?</a:t>
            </a:r>
            <a:endParaRPr lang="sv-SE" sz="900" dirty="0"/>
          </a:p>
        </p:txBody>
      </p:sp>
      <p:sp>
        <p:nvSpPr>
          <p:cNvPr id="160" name="textruta 159"/>
          <p:cNvSpPr txBox="1"/>
          <p:nvPr/>
        </p:nvSpPr>
        <p:spPr>
          <a:xfrm>
            <a:off x="212890" y="5291916"/>
            <a:ext cx="1440160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Try another AIC. Is the problem solved?</a:t>
            </a:r>
            <a:endParaRPr lang="sv-SE" sz="900" dirty="0"/>
          </a:p>
        </p:txBody>
      </p:sp>
      <p:cxnSp>
        <p:nvCxnSpPr>
          <p:cNvPr id="181" name="Rak pil 180"/>
          <p:cNvCxnSpPr>
            <a:stCxn id="8" idx="3"/>
            <a:endCxn id="157" idx="1"/>
          </p:cNvCxnSpPr>
          <p:nvPr/>
        </p:nvCxnSpPr>
        <p:spPr>
          <a:xfrm flipV="1">
            <a:off x="1565016" y="3544416"/>
            <a:ext cx="739247" cy="8954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1" name="textruta 190"/>
          <p:cNvSpPr txBox="1"/>
          <p:nvPr/>
        </p:nvSpPr>
        <p:spPr>
          <a:xfrm>
            <a:off x="7630019" y="2795106"/>
            <a:ext cx="1264090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Send the broken screen to Consat and report.</a:t>
            </a:r>
          </a:p>
        </p:txBody>
      </p:sp>
      <p:cxnSp>
        <p:nvCxnSpPr>
          <p:cNvPr id="193" name="Rak pil 192"/>
          <p:cNvCxnSpPr>
            <a:stCxn id="157" idx="2"/>
            <a:endCxn id="158" idx="0"/>
          </p:cNvCxnSpPr>
          <p:nvPr/>
        </p:nvCxnSpPr>
        <p:spPr>
          <a:xfrm>
            <a:off x="3016598" y="3659832"/>
            <a:ext cx="0" cy="20121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textruta 198"/>
          <p:cNvSpPr txBox="1"/>
          <p:nvPr/>
        </p:nvSpPr>
        <p:spPr>
          <a:xfrm>
            <a:off x="2224597" y="2636912"/>
            <a:ext cx="1584001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Control that the connectors are properly fastened. Is the problem solved?</a:t>
            </a:r>
          </a:p>
        </p:txBody>
      </p:sp>
      <p:cxnSp>
        <p:nvCxnSpPr>
          <p:cNvPr id="201" name="Rak pil 200"/>
          <p:cNvCxnSpPr>
            <a:stCxn id="92" idx="3"/>
            <a:endCxn id="199" idx="1"/>
          </p:cNvCxnSpPr>
          <p:nvPr/>
        </p:nvCxnSpPr>
        <p:spPr>
          <a:xfrm flipV="1">
            <a:off x="1561065" y="2890828"/>
            <a:ext cx="663532" cy="7012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8" name="Rak pil 227"/>
          <p:cNvCxnSpPr>
            <a:stCxn id="160" idx="2"/>
            <a:endCxn id="255" idx="0"/>
          </p:cNvCxnSpPr>
          <p:nvPr/>
        </p:nvCxnSpPr>
        <p:spPr>
          <a:xfrm>
            <a:off x="932970" y="5661248"/>
            <a:ext cx="1" cy="21721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4" name="textruta 243"/>
          <p:cNvSpPr txBox="1"/>
          <p:nvPr/>
        </p:nvSpPr>
        <p:spPr>
          <a:xfrm>
            <a:off x="953349" y="5085764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245" name="textruta 244"/>
          <p:cNvSpPr txBox="1"/>
          <p:nvPr/>
        </p:nvSpPr>
        <p:spPr>
          <a:xfrm>
            <a:off x="969906" y="5661828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cxnSp>
        <p:nvCxnSpPr>
          <p:cNvPr id="249" name="Vinklad  248"/>
          <p:cNvCxnSpPr>
            <a:stCxn id="7" idx="3"/>
            <a:endCxn id="9" idx="1"/>
          </p:cNvCxnSpPr>
          <p:nvPr/>
        </p:nvCxnSpPr>
        <p:spPr>
          <a:xfrm>
            <a:off x="1619619" y="4761618"/>
            <a:ext cx="856052" cy="330195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textruta 252"/>
          <p:cNvSpPr txBox="1"/>
          <p:nvPr/>
        </p:nvSpPr>
        <p:spPr>
          <a:xfrm>
            <a:off x="1585503" y="4605450"/>
            <a:ext cx="37195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255" name="textruta 254"/>
          <p:cNvSpPr txBox="1"/>
          <p:nvPr/>
        </p:nvSpPr>
        <p:spPr>
          <a:xfrm>
            <a:off x="71196" y="5878460"/>
            <a:ext cx="1723549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900" dirty="0" smtClean="0"/>
              <a:t>Contact Consat for assistance</a:t>
            </a:r>
            <a:endParaRPr lang="sv-SE" sz="900" dirty="0"/>
          </a:p>
        </p:txBody>
      </p:sp>
      <p:sp>
        <p:nvSpPr>
          <p:cNvPr id="258" name="textruta 257"/>
          <p:cNvSpPr txBox="1"/>
          <p:nvPr/>
        </p:nvSpPr>
        <p:spPr>
          <a:xfrm>
            <a:off x="2475671" y="5576164"/>
            <a:ext cx="1929755" cy="50783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Control that the AIC is loaded with the right software, then go through the installation process.</a:t>
            </a:r>
            <a:endParaRPr lang="sv-SE" sz="900" dirty="0"/>
          </a:p>
        </p:txBody>
      </p:sp>
      <p:cxnSp>
        <p:nvCxnSpPr>
          <p:cNvPr id="260" name="Vinklad  259"/>
          <p:cNvCxnSpPr>
            <a:stCxn id="160" idx="3"/>
            <a:endCxn id="258" idx="1"/>
          </p:cNvCxnSpPr>
          <p:nvPr/>
        </p:nvCxnSpPr>
        <p:spPr>
          <a:xfrm>
            <a:off x="1653050" y="5476582"/>
            <a:ext cx="822621" cy="353498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2" name="textruta 261"/>
          <p:cNvSpPr txBox="1"/>
          <p:nvPr/>
        </p:nvSpPr>
        <p:spPr>
          <a:xfrm>
            <a:off x="4146611" y="1979547"/>
            <a:ext cx="1080000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Report to Consat</a:t>
            </a:r>
            <a:endParaRPr lang="sv-SE" sz="900" dirty="0"/>
          </a:p>
        </p:txBody>
      </p:sp>
      <p:sp>
        <p:nvSpPr>
          <p:cNvPr id="263" name="textruta 262"/>
          <p:cNvSpPr txBox="1"/>
          <p:nvPr/>
        </p:nvSpPr>
        <p:spPr>
          <a:xfrm>
            <a:off x="7487632" y="4388572"/>
            <a:ext cx="1548864" cy="3693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Send the broken screen to Consat and report.</a:t>
            </a:r>
          </a:p>
        </p:txBody>
      </p:sp>
      <p:cxnSp>
        <p:nvCxnSpPr>
          <p:cNvPr id="268" name="Vinklad  267"/>
          <p:cNvCxnSpPr>
            <a:stCxn id="150" idx="2"/>
            <a:endCxn id="92" idx="0"/>
          </p:cNvCxnSpPr>
          <p:nvPr/>
        </p:nvCxnSpPr>
        <p:spPr>
          <a:xfrm rot="5400000">
            <a:off x="1795707" y="1486143"/>
            <a:ext cx="358154" cy="2083626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4" name="textruta 273"/>
          <p:cNvSpPr txBox="1"/>
          <p:nvPr/>
        </p:nvSpPr>
        <p:spPr>
          <a:xfrm>
            <a:off x="3750980" y="1884394"/>
            <a:ext cx="3954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275" name="textruta 274"/>
          <p:cNvSpPr txBox="1"/>
          <p:nvPr/>
        </p:nvSpPr>
        <p:spPr>
          <a:xfrm>
            <a:off x="6884448" y="4412932"/>
            <a:ext cx="38475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276" name="textruta 275"/>
          <p:cNvSpPr txBox="1"/>
          <p:nvPr/>
        </p:nvSpPr>
        <p:spPr>
          <a:xfrm>
            <a:off x="3727086" y="3837745"/>
            <a:ext cx="374664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277" name="textruta 276"/>
          <p:cNvSpPr txBox="1"/>
          <p:nvPr/>
        </p:nvSpPr>
        <p:spPr>
          <a:xfrm>
            <a:off x="6896884" y="2506832"/>
            <a:ext cx="36303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278" name="textruta 277"/>
          <p:cNvSpPr txBox="1"/>
          <p:nvPr/>
        </p:nvSpPr>
        <p:spPr>
          <a:xfrm>
            <a:off x="2604683" y="234946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282" name="textruta 281"/>
          <p:cNvSpPr txBox="1"/>
          <p:nvPr/>
        </p:nvSpPr>
        <p:spPr>
          <a:xfrm>
            <a:off x="2987394" y="3199974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333" name="textruta 332"/>
          <p:cNvSpPr txBox="1"/>
          <p:nvPr/>
        </p:nvSpPr>
        <p:spPr>
          <a:xfrm>
            <a:off x="4146611" y="2775411"/>
            <a:ext cx="1080000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Report to Consat</a:t>
            </a:r>
          </a:p>
        </p:txBody>
      </p:sp>
      <p:sp>
        <p:nvSpPr>
          <p:cNvPr id="334" name="textruta 333"/>
          <p:cNvSpPr txBox="1"/>
          <p:nvPr/>
        </p:nvSpPr>
        <p:spPr>
          <a:xfrm>
            <a:off x="4146611" y="3928286"/>
            <a:ext cx="1080000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Report to Consat</a:t>
            </a:r>
          </a:p>
        </p:txBody>
      </p:sp>
      <p:cxnSp>
        <p:nvCxnSpPr>
          <p:cNvPr id="336" name="Rak pil 335"/>
          <p:cNvCxnSpPr>
            <a:stCxn id="199" idx="3"/>
            <a:endCxn id="333" idx="1"/>
          </p:cNvCxnSpPr>
          <p:nvPr/>
        </p:nvCxnSpPr>
        <p:spPr>
          <a:xfrm flipV="1">
            <a:off x="3808598" y="2890827"/>
            <a:ext cx="338013" cy="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Rak pil 339"/>
          <p:cNvCxnSpPr>
            <a:stCxn id="158" idx="3"/>
            <a:endCxn id="334" idx="1"/>
          </p:cNvCxnSpPr>
          <p:nvPr/>
        </p:nvCxnSpPr>
        <p:spPr>
          <a:xfrm flipV="1">
            <a:off x="3756848" y="4043702"/>
            <a:ext cx="389763" cy="201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3" name="textruta 352"/>
          <p:cNvSpPr txBox="1"/>
          <p:nvPr/>
        </p:nvSpPr>
        <p:spPr>
          <a:xfrm>
            <a:off x="7722064" y="3489975"/>
            <a:ext cx="1080000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Report to Consat</a:t>
            </a:r>
          </a:p>
        </p:txBody>
      </p:sp>
      <p:sp>
        <p:nvSpPr>
          <p:cNvPr id="357" name="textruta 356"/>
          <p:cNvSpPr txBox="1"/>
          <p:nvPr/>
        </p:nvSpPr>
        <p:spPr>
          <a:xfrm>
            <a:off x="6222162" y="2958058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358" name="textruta 357"/>
          <p:cNvSpPr txBox="1"/>
          <p:nvPr/>
        </p:nvSpPr>
        <p:spPr>
          <a:xfrm>
            <a:off x="6222162" y="4773654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360" name="Rak pil 359"/>
          <p:cNvCxnSpPr>
            <a:stCxn id="13" idx="3"/>
            <a:endCxn id="263" idx="1"/>
          </p:cNvCxnSpPr>
          <p:nvPr/>
        </p:nvCxnSpPr>
        <p:spPr>
          <a:xfrm>
            <a:off x="6891936" y="4573238"/>
            <a:ext cx="595696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Vinklad  364"/>
          <p:cNvCxnSpPr>
            <a:stCxn id="10" idx="3"/>
            <a:endCxn id="159" idx="1"/>
          </p:cNvCxnSpPr>
          <p:nvPr/>
        </p:nvCxnSpPr>
        <p:spPr>
          <a:xfrm>
            <a:off x="6931507" y="1450668"/>
            <a:ext cx="627319" cy="637884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ruta 366"/>
          <p:cNvSpPr txBox="1"/>
          <p:nvPr/>
        </p:nvSpPr>
        <p:spPr>
          <a:xfrm>
            <a:off x="6933682" y="1461125"/>
            <a:ext cx="37345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cxnSp>
        <p:nvCxnSpPr>
          <p:cNvPr id="370" name="Rak pil 369"/>
          <p:cNvCxnSpPr>
            <a:stCxn id="159" idx="2"/>
            <a:endCxn id="191" idx="0"/>
          </p:cNvCxnSpPr>
          <p:nvPr/>
        </p:nvCxnSpPr>
        <p:spPr>
          <a:xfrm flipH="1">
            <a:off x="8262064" y="2480967"/>
            <a:ext cx="1" cy="31413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2" name="textruta 371"/>
          <p:cNvSpPr txBox="1"/>
          <p:nvPr/>
        </p:nvSpPr>
        <p:spPr>
          <a:xfrm>
            <a:off x="8281248" y="2493476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376" name="Vinklad  375"/>
          <p:cNvCxnSpPr>
            <a:stCxn id="12" idx="3"/>
            <a:endCxn id="353" idx="1"/>
          </p:cNvCxnSpPr>
          <p:nvPr/>
        </p:nvCxnSpPr>
        <p:spPr>
          <a:xfrm>
            <a:off x="6909938" y="2440467"/>
            <a:ext cx="812126" cy="1164924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8" name="textruta 377"/>
          <p:cNvSpPr txBox="1"/>
          <p:nvPr/>
        </p:nvSpPr>
        <p:spPr>
          <a:xfrm>
            <a:off x="5364088" y="5805264"/>
            <a:ext cx="1723549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900" dirty="0"/>
              <a:t>Contact Consat for assistance</a:t>
            </a:r>
          </a:p>
        </p:txBody>
      </p:sp>
      <p:cxnSp>
        <p:nvCxnSpPr>
          <p:cNvPr id="380" name="Rak pil 379"/>
          <p:cNvCxnSpPr>
            <a:stCxn id="14" idx="2"/>
            <a:endCxn id="378" idx="0"/>
          </p:cNvCxnSpPr>
          <p:nvPr/>
        </p:nvCxnSpPr>
        <p:spPr>
          <a:xfrm>
            <a:off x="6225863" y="5554981"/>
            <a:ext cx="0" cy="250283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2" name="textruta 381"/>
          <p:cNvSpPr txBox="1"/>
          <p:nvPr/>
        </p:nvSpPr>
        <p:spPr>
          <a:xfrm>
            <a:off x="6222162" y="5580143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383" name="textruta 382"/>
          <p:cNvSpPr txBox="1"/>
          <p:nvPr/>
        </p:nvSpPr>
        <p:spPr>
          <a:xfrm>
            <a:off x="7722064" y="5185649"/>
            <a:ext cx="1080000" cy="230832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/>
              <a:t>Report to Consat</a:t>
            </a:r>
          </a:p>
        </p:txBody>
      </p:sp>
      <p:cxnSp>
        <p:nvCxnSpPr>
          <p:cNvPr id="385" name="Rak pil 384"/>
          <p:cNvCxnSpPr>
            <a:stCxn id="14" idx="3"/>
            <a:endCxn id="383" idx="1"/>
          </p:cNvCxnSpPr>
          <p:nvPr/>
        </p:nvCxnSpPr>
        <p:spPr>
          <a:xfrm flipV="1">
            <a:off x="6970862" y="5301065"/>
            <a:ext cx="751202" cy="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0" name="textruta 389"/>
          <p:cNvSpPr txBox="1"/>
          <p:nvPr/>
        </p:nvSpPr>
        <p:spPr>
          <a:xfrm>
            <a:off x="6939490" y="5108705"/>
            <a:ext cx="38475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cxnSp>
        <p:nvCxnSpPr>
          <p:cNvPr id="392" name="Rak pil 391"/>
          <p:cNvCxnSpPr>
            <a:stCxn id="159" idx="0"/>
            <a:endCxn id="15" idx="2"/>
          </p:cNvCxnSpPr>
          <p:nvPr/>
        </p:nvCxnSpPr>
        <p:spPr>
          <a:xfrm flipV="1">
            <a:off x="8262065" y="1381998"/>
            <a:ext cx="0" cy="31413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4" name="textruta 393"/>
          <p:cNvSpPr txBox="1"/>
          <p:nvPr/>
        </p:nvSpPr>
        <p:spPr>
          <a:xfrm>
            <a:off x="8272317" y="1441108"/>
            <a:ext cx="52081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cxnSp>
        <p:nvCxnSpPr>
          <p:cNvPr id="399" name="Rak pil 398"/>
          <p:cNvCxnSpPr>
            <a:stCxn id="5" idx="3"/>
            <a:endCxn id="10" idx="1"/>
          </p:cNvCxnSpPr>
          <p:nvPr/>
        </p:nvCxnSpPr>
        <p:spPr>
          <a:xfrm>
            <a:off x="1563040" y="1450667"/>
            <a:ext cx="3957178" cy="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textruta 94"/>
          <p:cNvSpPr txBox="1"/>
          <p:nvPr/>
        </p:nvSpPr>
        <p:spPr>
          <a:xfrm>
            <a:off x="5472940" y="3212976"/>
            <a:ext cx="1505844" cy="78483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900" dirty="0" smtClean="0"/>
              <a:t>Calibrate the screen. Press 2x5 secs on the screen and then press on the appearing crosses. Is the problem solved?</a:t>
            </a:r>
            <a:endParaRPr lang="sv-SE" sz="900" dirty="0"/>
          </a:p>
        </p:txBody>
      </p:sp>
      <p:sp>
        <p:nvSpPr>
          <p:cNvPr id="108" name="textruta 107"/>
          <p:cNvSpPr txBox="1"/>
          <p:nvPr/>
        </p:nvSpPr>
        <p:spPr>
          <a:xfrm>
            <a:off x="6222162" y="404370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109" name="Rak pil 108"/>
          <p:cNvCxnSpPr>
            <a:stCxn id="12" idx="2"/>
            <a:endCxn id="95" idx="0"/>
          </p:cNvCxnSpPr>
          <p:nvPr/>
        </p:nvCxnSpPr>
        <p:spPr>
          <a:xfrm flipH="1">
            <a:off x="6225862" y="2763632"/>
            <a:ext cx="1" cy="44934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ak pil 34"/>
          <p:cNvCxnSpPr>
            <a:stCxn id="95" idx="3"/>
            <a:endCxn id="353" idx="1"/>
          </p:cNvCxnSpPr>
          <p:nvPr/>
        </p:nvCxnSpPr>
        <p:spPr>
          <a:xfrm>
            <a:off x="6978784" y="3605391"/>
            <a:ext cx="743280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textruta 116"/>
          <p:cNvSpPr txBox="1"/>
          <p:nvPr/>
        </p:nvSpPr>
        <p:spPr>
          <a:xfrm>
            <a:off x="6925714" y="3414162"/>
            <a:ext cx="38475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cxnSp>
        <p:nvCxnSpPr>
          <p:cNvPr id="97" name="Rak pil 335"/>
          <p:cNvCxnSpPr>
            <a:stCxn id="150" idx="3"/>
            <a:endCxn id="262" idx="1"/>
          </p:cNvCxnSpPr>
          <p:nvPr/>
        </p:nvCxnSpPr>
        <p:spPr>
          <a:xfrm flipV="1">
            <a:off x="3808597" y="2094963"/>
            <a:ext cx="338014" cy="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99" idx="2"/>
          </p:cNvCxnSpPr>
          <p:nvPr/>
        </p:nvCxnSpPr>
        <p:spPr>
          <a:xfrm rot="5400000">
            <a:off x="1921525" y="2156014"/>
            <a:ext cx="106344" cy="2083802"/>
          </a:xfrm>
          <a:prstGeom prst="bentConnector2">
            <a:avLst/>
          </a:prstGeom>
          <a:ln>
            <a:solidFill>
              <a:srgbClr val="0936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>
            <a:stCxn id="158" idx="2"/>
          </p:cNvCxnSpPr>
          <p:nvPr/>
        </p:nvCxnSpPr>
        <p:spPr>
          <a:xfrm rot="5400000">
            <a:off x="1872389" y="3290787"/>
            <a:ext cx="204617" cy="2083802"/>
          </a:xfrm>
          <a:prstGeom prst="bentConnector2">
            <a:avLst/>
          </a:prstGeom>
          <a:ln>
            <a:solidFill>
              <a:srgbClr val="0936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85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302651" y="900174"/>
            <a:ext cx="1260139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 smtClean="0"/>
              <a:t>AIC reported</a:t>
            </a:r>
            <a:endParaRPr lang="sv-SE" sz="1000" b="1" i="1" dirty="0"/>
          </a:p>
        </p:txBody>
      </p:sp>
      <p:sp>
        <p:nvSpPr>
          <p:cNvPr id="7" name="textruta 6"/>
          <p:cNvSpPr txBox="1"/>
          <p:nvPr/>
        </p:nvSpPr>
        <p:spPr>
          <a:xfrm>
            <a:off x="251866" y="1628800"/>
            <a:ext cx="1260140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Are all the fuses intact?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251831" y="2357358"/>
            <a:ext cx="1260210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Replace the blown fuses. Is the problem solved?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7419296" y="3140968"/>
            <a:ext cx="1505805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Troubleshoot the odometer signal on the bus or the wiring to the AIC.</a:t>
            </a:r>
            <a:endParaRPr lang="sv-SE" sz="1000" dirty="0"/>
          </a:p>
        </p:txBody>
      </p:sp>
      <p:sp>
        <p:nvSpPr>
          <p:cNvPr id="12" name="textruta 11"/>
          <p:cNvSpPr txBox="1"/>
          <p:nvPr/>
        </p:nvSpPr>
        <p:spPr>
          <a:xfrm>
            <a:off x="5834555" y="1409664"/>
            <a:ext cx="1368151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 smtClean="0"/>
              <a:t>Wrong position at the stop point</a:t>
            </a:r>
            <a:endParaRPr lang="sv-SE" sz="1000" b="1" i="1" dirty="0"/>
          </a:p>
        </p:txBody>
      </p:sp>
      <p:sp>
        <p:nvSpPr>
          <p:cNvPr id="13" name="textruta 12"/>
          <p:cNvSpPr txBox="1"/>
          <p:nvPr/>
        </p:nvSpPr>
        <p:spPr>
          <a:xfrm>
            <a:off x="5724128" y="2492896"/>
            <a:ext cx="1588569" cy="116955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Run the GPS log outdoors. The GPS test in the test system only tests the communication between the AIC and the modem. Is the problem solved?</a:t>
            </a:r>
            <a:endParaRPr lang="sv-SE" sz="1000" dirty="0"/>
          </a:p>
        </p:txBody>
      </p:sp>
      <p:sp>
        <p:nvSpPr>
          <p:cNvPr id="14" name="textruta 13"/>
          <p:cNvSpPr txBox="1"/>
          <p:nvPr/>
        </p:nvSpPr>
        <p:spPr>
          <a:xfrm>
            <a:off x="5783095" y="3933056"/>
            <a:ext cx="1471070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the wiring properly done?</a:t>
            </a:r>
            <a:endParaRPr lang="sv-SE" sz="1000" dirty="0"/>
          </a:p>
        </p:txBody>
      </p:sp>
      <p:sp>
        <p:nvSpPr>
          <p:cNvPr id="15" name="textruta 14"/>
          <p:cNvSpPr txBox="1"/>
          <p:nvPr/>
        </p:nvSpPr>
        <p:spPr>
          <a:xfrm>
            <a:off x="5791417" y="4653136"/>
            <a:ext cx="1454427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Replace the modem (don’t forget the SIM card). Redo the test. Is the problem solved?</a:t>
            </a:r>
            <a:endParaRPr lang="sv-SE" sz="1000" dirty="0"/>
          </a:p>
        </p:txBody>
      </p:sp>
      <p:sp>
        <p:nvSpPr>
          <p:cNvPr id="16" name="textruta 15"/>
          <p:cNvSpPr txBox="1"/>
          <p:nvPr/>
        </p:nvSpPr>
        <p:spPr>
          <a:xfrm>
            <a:off x="7521019" y="1412776"/>
            <a:ext cx="1302359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/>
              <a:t>For other errors, contact Consat</a:t>
            </a:r>
          </a:p>
        </p:txBody>
      </p:sp>
      <p:cxnSp>
        <p:nvCxnSpPr>
          <p:cNvPr id="19" name="Rak pil 18"/>
          <p:cNvCxnSpPr>
            <a:stCxn id="6" idx="3"/>
            <a:endCxn id="87" idx="1"/>
          </p:cNvCxnSpPr>
          <p:nvPr/>
        </p:nvCxnSpPr>
        <p:spPr>
          <a:xfrm flipV="1">
            <a:off x="1562790" y="1021844"/>
            <a:ext cx="343296" cy="144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ak pil 19"/>
          <p:cNvCxnSpPr>
            <a:stCxn id="7" idx="2"/>
            <a:endCxn id="8" idx="0"/>
          </p:cNvCxnSpPr>
          <p:nvPr/>
        </p:nvCxnSpPr>
        <p:spPr>
          <a:xfrm>
            <a:off x="881936" y="2028910"/>
            <a:ext cx="0" cy="32844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k pil 20"/>
          <p:cNvCxnSpPr>
            <a:stCxn id="8" idx="2"/>
            <a:endCxn id="55" idx="0"/>
          </p:cNvCxnSpPr>
          <p:nvPr/>
        </p:nvCxnSpPr>
        <p:spPr>
          <a:xfrm>
            <a:off x="881936" y="2911356"/>
            <a:ext cx="1" cy="32844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Rak pil 22"/>
          <p:cNvCxnSpPr>
            <a:stCxn id="12" idx="2"/>
            <a:endCxn id="13" idx="0"/>
          </p:cNvCxnSpPr>
          <p:nvPr/>
        </p:nvCxnSpPr>
        <p:spPr>
          <a:xfrm flipH="1">
            <a:off x="6518413" y="1809774"/>
            <a:ext cx="218" cy="68312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k pil 23"/>
          <p:cNvCxnSpPr>
            <a:stCxn id="13" idx="2"/>
            <a:endCxn id="14" idx="0"/>
          </p:cNvCxnSpPr>
          <p:nvPr/>
        </p:nvCxnSpPr>
        <p:spPr>
          <a:xfrm>
            <a:off x="6518413" y="3662447"/>
            <a:ext cx="217" cy="27060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pil 24"/>
          <p:cNvCxnSpPr>
            <a:stCxn id="58" idx="2"/>
            <a:endCxn id="68" idx="0"/>
          </p:cNvCxnSpPr>
          <p:nvPr/>
        </p:nvCxnSpPr>
        <p:spPr>
          <a:xfrm>
            <a:off x="4772519" y="2404368"/>
            <a:ext cx="0" cy="43324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ruta 25"/>
          <p:cNvSpPr txBox="1"/>
          <p:nvPr/>
        </p:nvSpPr>
        <p:spPr>
          <a:xfrm>
            <a:off x="954733" y="2992164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2817225" y="3248502"/>
            <a:ext cx="4039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4786330" y="3543728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34" name="textruta 33"/>
          <p:cNvSpPr txBox="1"/>
          <p:nvPr/>
        </p:nvSpPr>
        <p:spPr>
          <a:xfrm>
            <a:off x="1526923" y="1260639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35" name="textruta 34"/>
          <p:cNvSpPr txBox="1"/>
          <p:nvPr/>
        </p:nvSpPr>
        <p:spPr>
          <a:xfrm>
            <a:off x="940703" y="2113712"/>
            <a:ext cx="374623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36" name="textruta 35"/>
          <p:cNvSpPr txBox="1"/>
          <p:nvPr/>
        </p:nvSpPr>
        <p:spPr>
          <a:xfrm>
            <a:off x="1666930" y="4940628"/>
            <a:ext cx="4039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40" name="textruta 39"/>
          <p:cNvSpPr txBox="1"/>
          <p:nvPr/>
        </p:nvSpPr>
        <p:spPr>
          <a:xfrm>
            <a:off x="2070842" y="2001034"/>
            <a:ext cx="1533677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Run a door test in the maintenance menu and control that the signal goes to the AIC.</a:t>
            </a:r>
            <a:endParaRPr lang="sv-SE" sz="1000" dirty="0"/>
          </a:p>
        </p:txBody>
      </p:sp>
      <p:sp>
        <p:nvSpPr>
          <p:cNvPr id="42" name="textruta 41"/>
          <p:cNvSpPr txBox="1"/>
          <p:nvPr/>
        </p:nvSpPr>
        <p:spPr>
          <a:xfrm>
            <a:off x="2166277" y="3486199"/>
            <a:ext cx="1342806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Run a sign test according to the configuration. Is the problem solved?</a:t>
            </a:r>
            <a:endParaRPr lang="sv-SE" sz="1000" dirty="0"/>
          </a:p>
        </p:txBody>
      </p:sp>
      <p:sp>
        <p:nvSpPr>
          <p:cNvPr id="43" name="textruta 42"/>
          <p:cNvSpPr txBox="1"/>
          <p:nvPr/>
        </p:nvSpPr>
        <p:spPr>
          <a:xfrm>
            <a:off x="2117601" y="4437112"/>
            <a:ext cx="1440159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any sign black? Control the plate block (branching). Else troubleshoot the sign.</a:t>
            </a:r>
            <a:endParaRPr lang="sv-SE" sz="1000" dirty="0"/>
          </a:p>
        </p:txBody>
      </p:sp>
      <p:sp>
        <p:nvSpPr>
          <p:cNvPr id="44" name="textruta 43"/>
          <p:cNvSpPr txBox="1"/>
          <p:nvPr/>
        </p:nvSpPr>
        <p:spPr>
          <a:xfrm>
            <a:off x="161856" y="4850808"/>
            <a:ext cx="1440160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Test with another AIC. Is the problem solved?</a:t>
            </a:r>
            <a:endParaRPr lang="sv-SE" sz="1000" dirty="0"/>
          </a:p>
        </p:txBody>
      </p:sp>
      <p:cxnSp>
        <p:nvCxnSpPr>
          <p:cNvPr id="46" name="Rak pil 45"/>
          <p:cNvCxnSpPr>
            <a:stCxn id="42" idx="2"/>
            <a:endCxn id="43" idx="0"/>
          </p:cNvCxnSpPr>
          <p:nvPr/>
        </p:nvCxnSpPr>
        <p:spPr>
          <a:xfrm>
            <a:off x="2837680" y="4194085"/>
            <a:ext cx="1" cy="243027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ruta 47"/>
          <p:cNvSpPr txBox="1"/>
          <p:nvPr/>
        </p:nvSpPr>
        <p:spPr>
          <a:xfrm>
            <a:off x="2270221" y="2970240"/>
            <a:ext cx="1134917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 smtClean="0"/>
              <a:t>Sign reported</a:t>
            </a:r>
            <a:endParaRPr lang="sv-SE" sz="1000" b="1" i="1" dirty="0"/>
          </a:p>
        </p:txBody>
      </p:sp>
      <p:cxnSp>
        <p:nvCxnSpPr>
          <p:cNvPr id="50" name="Rak pil 49"/>
          <p:cNvCxnSpPr>
            <a:stCxn id="55" idx="2"/>
            <a:endCxn id="92" idx="0"/>
          </p:cNvCxnSpPr>
          <p:nvPr/>
        </p:nvCxnSpPr>
        <p:spPr>
          <a:xfrm flipH="1">
            <a:off x="881936" y="3793802"/>
            <a:ext cx="1" cy="32844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ruta 50"/>
          <p:cNvSpPr txBox="1"/>
          <p:nvPr/>
        </p:nvSpPr>
        <p:spPr>
          <a:xfrm>
            <a:off x="940704" y="3861048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52" name="textruta 51"/>
          <p:cNvSpPr txBox="1"/>
          <p:nvPr/>
        </p:nvSpPr>
        <p:spPr>
          <a:xfrm>
            <a:off x="940704" y="5445224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55" name="textruta 54"/>
          <p:cNvSpPr txBox="1"/>
          <p:nvPr/>
        </p:nvSpPr>
        <p:spPr>
          <a:xfrm>
            <a:off x="107504" y="3239804"/>
            <a:ext cx="1548865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Troubleshoot further. Control that the AIC has voltage on A1 and A3.</a:t>
            </a:r>
            <a:endParaRPr lang="sv-SE" sz="1000" dirty="0"/>
          </a:p>
        </p:txBody>
      </p:sp>
      <p:sp>
        <p:nvSpPr>
          <p:cNvPr id="56" name="textruta 55"/>
          <p:cNvSpPr txBox="1"/>
          <p:nvPr/>
        </p:nvSpPr>
        <p:spPr>
          <a:xfrm>
            <a:off x="1979712" y="5445224"/>
            <a:ext cx="1715937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Control that the AIC is loaded with the right software, then go through the installation process.</a:t>
            </a:r>
          </a:p>
        </p:txBody>
      </p:sp>
      <p:sp>
        <p:nvSpPr>
          <p:cNvPr id="58" name="textruta 57"/>
          <p:cNvSpPr txBox="1"/>
          <p:nvPr/>
        </p:nvSpPr>
        <p:spPr>
          <a:xfrm>
            <a:off x="4007831" y="2004258"/>
            <a:ext cx="1529375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Can the test system run the central connection?</a:t>
            </a:r>
            <a:endParaRPr lang="sv-SE" sz="1000" dirty="0"/>
          </a:p>
        </p:txBody>
      </p:sp>
      <p:sp>
        <p:nvSpPr>
          <p:cNvPr id="65" name="textruta 64"/>
          <p:cNvSpPr txBox="1"/>
          <p:nvPr/>
        </p:nvSpPr>
        <p:spPr>
          <a:xfrm>
            <a:off x="4786330" y="2564904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2809181" y="4205699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68" name="textruta 67"/>
          <p:cNvSpPr txBox="1"/>
          <p:nvPr/>
        </p:nvSpPr>
        <p:spPr>
          <a:xfrm>
            <a:off x="3943197" y="2837612"/>
            <a:ext cx="1658643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Check the cables and the modem. Is the modem’s power flashing?</a:t>
            </a:r>
            <a:endParaRPr lang="sv-SE" sz="1000" dirty="0"/>
          </a:p>
        </p:txBody>
      </p:sp>
      <p:sp>
        <p:nvSpPr>
          <p:cNvPr id="69" name="textruta 68"/>
          <p:cNvSpPr txBox="1"/>
          <p:nvPr/>
        </p:nvSpPr>
        <p:spPr>
          <a:xfrm>
            <a:off x="7411022" y="1956902"/>
            <a:ext cx="1522353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Run the Odometer log and drive the bus a few meters to get values. Is the problem solved?</a:t>
            </a:r>
            <a:endParaRPr lang="sv-SE" sz="1000" dirty="0"/>
          </a:p>
        </p:txBody>
      </p:sp>
      <p:cxnSp>
        <p:nvCxnSpPr>
          <p:cNvPr id="72" name="Vinklad  71"/>
          <p:cNvCxnSpPr>
            <a:stCxn id="87" idx="3"/>
            <a:endCxn id="16" idx="0"/>
          </p:cNvCxnSpPr>
          <p:nvPr/>
        </p:nvCxnSpPr>
        <p:spPr>
          <a:xfrm>
            <a:off x="3239463" y="1021844"/>
            <a:ext cx="4932736" cy="390932"/>
          </a:xfrm>
          <a:prstGeom prst="bentConnector2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ruta 72"/>
          <p:cNvSpPr txBox="1"/>
          <p:nvPr/>
        </p:nvSpPr>
        <p:spPr>
          <a:xfrm>
            <a:off x="6531084" y="4397645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74" name="textruta 73"/>
          <p:cNvSpPr txBox="1"/>
          <p:nvPr/>
        </p:nvSpPr>
        <p:spPr>
          <a:xfrm>
            <a:off x="6518630" y="3688755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cxnSp>
        <p:nvCxnSpPr>
          <p:cNvPr id="75" name="Rak pil 74"/>
          <p:cNvCxnSpPr>
            <a:stCxn id="14" idx="2"/>
            <a:endCxn id="15" idx="0"/>
          </p:cNvCxnSpPr>
          <p:nvPr/>
        </p:nvCxnSpPr>
        <p:spPr>
          <a:xfrm>
            <a:off x="6518630" y="4333166"/>
            <a:ext cx="1" cy="31997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Vinklad  75"/>
          <p:cNvCxnSpPr>
            <a:stCxn id="12" idx="2"/>
            <a:endCxn id="69" idx="1"/>
          </p:cNvCxnSpPr>
          <p:nvPr/>
        </p:nvCxnSpPr>
        <p:spPr>
          <a:xfrm rot="16200000" flipH="1">
            <a:off x="6714291" y="1614113"/>
            <a:ext cx="501071" cy="892391"/>
          </a:xfrm>
          <a:prstGeom prst="bentConnector2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Rak pil 77"/>
          <p:cNvCxnSpPr>
            <a:stCxn id="69" idx="2"/>
            <a:endCxn id="11" idx="0"/>
          </p:cNvCxnSpPr>
          <p:nvPr/>
        </p:nvCxnSpPr>
        <p:spPr>
          <a:xfrm>
            <a:off x="8172199" y="2664788"/>
            <a:ext cx="0" cy="47618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ruta 78"/>
          <p:cNvSpPr txBox="1"/>
          <p:nvPr/>
        </p:nvSpPr>
        <p:spPr>
          <a:xfrm>
            <a:off x="8132969" y="2746551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81" name="textruta 80"/>
          <p:cNvSpPr txBox="1"/>
          <p:nvPr/>
        </p:nvSpPr>
        <p:spPr>
          <a:xfrm>
            <a:off x="5757336" y="5693406"/>
            <a:ext cx="1522589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cxnSp>
        <p:nvCxnSpPr>
          <p:cNvPr id="82" name="Rak pil 81"/>
          <p:cNvCxnSpPr>
            <a:stCxn id="15" idx="2"/>
            <a:endCxn id="81" idx="0"/>
          </p:cNvCxnSpPr>
          <p:nvPr/>
        </p:nvCxnSpPr>
        <p:spPr>
          <a:xfrm>
            <a:off x="6518631" y="5361022"/>
            <a:ext cx="0" cy="33238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ruta 82"/>
          <p:cNvSpPr txBox="1"/>
          <p:nvPr/>
        </p:nvSpPr>
        <p:spPr>
          <a:xfrm>
            <a:off x="6518630" y="5437915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87" name="textruta 86"/>
          <p:cNvSpPr txBox="1"/>
          <p:nvPr/>
        </p:nvSpPr>
        <p:spPr>
          <a:xfrm>
            <a:off x="1906086" y="821789"/>
            <a:ext cx="1333377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Can you reach the maintenance menu?</a:t>
            </a:r>
            <a:endParaRPr lang="sv-SE" sz="1000" dirty="0"/>
          </a:p>
        </p:txBody>
      </p:sp>
      <p:sp>
        <p:nvSpPr>
          <p:cNvPr id="97" name="textruta 96"/>
          <p:cNvSpPr txBox="1"/>
          <p:nvPr/>
        </p:nvSpPr>
        <p:spPr>
          <a:xfrm>
            <a:off x="2116168" y="1521659"/>
            <a:ext cx="1443024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000" b="1" i="1" dirty="0" smtClean="0"/>
              <a:t>Door signal reported</a:t>
            </a:r>
            <a:endParaRPr lang="sv-SE" sz="1000" b="1" i="1" dirty="0"/>
          </a:p>
        </p:txBody>
      </p:sp>
      <p:sp>
        <p:nvSpPr>
          <p:cNvPr id="99" name="textruta 98"/>
          <p:cNvSpPr txBox="1"/>
          <p:nvPr/>
        </p:nvSpPr>
        <p:spPr>
          <a:xfrm>
            <a:off x="3970055" y="1419888"/>
            <a:ext cx="1604927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000" b="1" i="1" dirty="0" smtClean="0"/>
              <a:t>Vehicle is not reporting</a:t>
            </a:r>
            <a:endParaRPr lang="sv-SE" sz="1000" b="1" i="1" dirty="0"/>
          </a:p>
        </p:txBody>
      </p:sp>
      <p:cxnSp>
        <p:nvCxnSpPr>
          <p:cNvPr id="104" name="Vinklad  103"/>
          <p:cNvCxnSpPr>
            <a:stCxn id="87" idx="3"/>
            <a:endCxn id="12" idx="0"/>
          </p:cNvCxnSpPr>
          <p:nvPr/>
        </p:nvCxnSpPr>
        <p:spPr>
          <a:xfrm>
            <a:off x="3239463" y="1021844"/>
            <a:ext cx="3279168" cy="387820"/>
          </a:xfrm>
          <a:prstGeom prst="bentConnector2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Vinklad  106"/>
          <p:cNvCxnSpPr>
            <a:stCxn id="87" idx="3"/>
            <a:endCxn id="99" idx="0"/>
          </p:cNvCxnSpPr>
          <p:nvPr/>
        </p:nvCxnSpPr>
        <p:spPr>
          <a:xfrm>
            <a:off x="3239463" y="1021844"/>
            <a:ext cx="1533056" cy="398044"/>
          </a:xfrm>
          <a:prstGeom prst="bentConnector2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Vinklad  109"/>
          <p:cNvCxnSpPr>
            <a:stCxn id="87" idx="3"/>
            <a:endCxn id="97" idx="0"/>
          </p:cNvCxnSpPr>
          <p:nvPr/>
        </p:nvCxnSpPr>
        <p:spPr>
          <a:xfrm flipH="1">
            <a:off x="2837680" y="1021844"/>
            <a:ext cx="401783" cy="499815"/>
          </a:xfrm>
          <a:prstGeom prst="bentConnector4">
            <a:avLst>
              <a:gd name="adj1" fmla="val -96934"/>
              <a:gd name="adj2" fmla="val 70013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ruta 122"/>
          <p:cNvSpPr txBox="1"/>
          <p:nvPr/>
        </p:nvSpPr>
        <p:spPr>
          <a:xfrm>
            <a:off x="3222045" y="814602"/>
            <a:ext cx="4039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cxnSp>
        <p:nvCxnSpPr>
          <p:cNvPr id="162" name="Rak pil 161"/>
          <p:cNvCxnSpPr>
            <a:stCxn id="97" idx="2"/>
            <a:endCxn id="40" idx="0"/>
          </p:cNvCxnSpPr>
          <p:nvPr/>
        </p:nvCxnSpPr>
        <p:spPr>
          <a:xfrm>
            <a:off x="2837680" y="1767880"/>
            <a:ext cx="1" cy="23315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Vinklad  168"/>
          <p:cNvCxnSpPr/>
          <p:nvPr/>
        </p:nvCxnSpPr>
        <p:spPr>
          <a:xfrm rot="5400000">
            <a:off x="2354961" y="1486634"/>
            <a:ext cx="1966325" cy="1000886"/>
          </a:xfrm>
          <a:prstGeom prst="bentConnector3">
            <a:avLst>
              <a:gd name="adj1" fmla="val 92628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Rak pil 180"/>
          <p:cNvCxnSpPr>
            <a:stCxn id="48" idx="2"/>
            <a:endCxn id="42" idx="0"/>
          </p:cNvCxnSpPr>
          <p:nvPr/>
        </p:nvCxnSpPr>
        <p:spPr>
          <a:xfrm>
            <a:off x="2837680" y="3216461"/>
            <a:ext cx="0" cy="26973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Rak pil 228"/>
          <p:cNvCxnSpPr>
            <a:stCxn id="99" idx="2"/>
            <a:endCxn id="58" idx="0"/>
          </p:cNvCxnSpPr>
          <p:nvPr/>
        </p:nvCxnSpPr>
        <p:spPr>
          <a:xfrm>
            <a:off x="4772519" y="1666109"/>
            <a:ext cx="0" cy="33814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" name="textruta 234"/>
          <p:cNvSpPr txBox="1"/>
          <p:nvPr/>
        </p:nvSpPr>
        <p:spPr>
          <a:xfrm>
            <a:off x="3885246" y="3840040"/>
            <a:ext cx="1774545" cy="861774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Check the fuses and even replace the modem if it does not help (don’t forget the SIM card). Is the problem solved?</a:t>
            </a:r>
            <a:endParaRPr lang="sv-SE" sz="1000" dirty="0"/>
          </a:p>
        </p:txBody>
      </p:sp>
      <p:cxnSp>
        <p:nvCxnSpPr>
          <p:cNvPr id="237" name="Rak pil 236"/>
          <p:cNvCxnSpPr>
            <a:stCxn id="68" idx="2"/>
            <a:endCxn id="235" idx="0"/>
          </p:cNvCxnSpPr>
          <p:nvPr/>
        </p:nvCxnSpPr>
        <p:spPr>
          <a:xfrm>
            <a:off x="4772519" y="3391610"/>
            <a:ext cx="0" cy="44843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1" name="textruta 240"/>
          <p:cNvSpPr txBox="1"/>
          <p:nvPr/>
        </p:nvSpPr>
        <p:spPr>
          <a:xfrm>
            <a:off x="280772" y="5733256"/>
            <a:ext cx="1202328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cxnSp>
        <p:nvCxnSpPr>
          <p:cNvPr id="243" name="Rak pil 242"/>
          <p:cNvCxnSpPr>
            <a:stCxn id="44" idx="2"/>
            <a:endCxn id="241" idx="0"/>
          </p:cNvCxnSpPr>
          <p:nvPr/>
        </p:nvCxnSpPr>
        <p:spPr>
          <a:xfrm>
            <a:off x="881936" y="5404806"/>
            <a:ext cx="0" cy="32845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7" name="Vinklad  246"/>
          <p:cNvCxnSpPr>
            <a:stCxn id="44" idx="3"/>
            <a:endCxn id="56" idx="1"/>
          </p:cNvCxnSpPr>
          <p:nvPr/>
        </p:nvCxnSpPr>
        <p:spPr>
          <a:xfrm>
            <a:off x="1602016" y="5127807"/>
            <a:ext cx="377696" cy="671360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textruta 91"/>
          <p:cNvSpPr txBox="1"/>
          <p:nvPr/>
        </p:nvSpPr>
        <p:spPr>
          <a:xfrm>
            <a:off x="228972" y="4122250"/>
            <a:ext cx="1305928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Read the diagnostic files with the USB.</a:t>
            </a:r>
            <a:endParaRPr lang="sv-SE" sz="1000" dirty="0"/>
          </a:p>
        </p:txBody>
      </p:sp>
      <p:cxnSp>
        <p:nvCxnSpPr>
          <p:cNvPr id="94" name="Rak pil 93"/>
          <p:cNvCxnSpPr>
            <a:stCxn id="92" idx="2"/>
            <a:endCxn id="44" idx="0"/>
          </p:cNvCxnSpPr>
          <p:nvPr/>
        </p:nvCxnSpPr>
        <p:spPr>
          <a:xfrm>
            <a:off x="881936" y="4522360"/>
            <a:ext cx="0" cy="32844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ruta 99"/>
          <p:cNvSpPr txBox="1"/>
          <p:nvPr/>
        </p:nvSpPr>
        <p:spPr>
          <a:xfrm>
            <a:off x="954733" y="460304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101" name="textruta 100"/>
          <p:cNvSpPr txBox="1"/>
          <p:nvPr/>
        </p:nvSpPr>
        <p:spPr>
          <a:xfrm>
            <a:off x="4119554" y="4920610"/>
            <a:ext cx="1305928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Read the diagnostic files with the USB.</a:t>
            </a:r>
          </a:p>
        </p:txBody>
      </p:sp>
      <p:sp>
        <p:nvSpPr>
          <p:cNvPr id="102" name="textruta 101"/>
          <p:cNvSpPr txBox="1"/>
          <p:nvPr/>
        </p:nvSpPr>
        <p:spPr>
          <a:xfrm>
            <a:off x="4096474" y="5693406"/>
            <a:ext cx="1352088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cxnSp>
        <p:nvCxnSpPr>
          <p:cNvPr id="103" name="Rak pil 102"/>
          <p:cNvCxnSpPr>
            <a:stCxn id="235" idx="2"/>
            <a:endCxn id="101" idx="0"/>
          </p:cNvCxnSpPr>
          <p:nvPr/>
        </p:nvCxnSpPr>
        <p:spPr>
          <a:xfrm flipH="1">
            <a:off x="4772518" y="4701814"/>
            <a:ext cx="1" cy="21879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Rak pil 104"/>
          <p:cNvCxnSpPr>
            <a:stCxn id="101" idx="2"/>
            <a:endCxn id="102" idx="0"/>
          </p:cNvCxnSpPr>
          <p:nvPr/>
        </p:nvCxnSpPr>
        <p:spPr>
          <a:xfrm>
            <a:off x="4772518" y="5320720"/>
            <a:ext cx="0" cy="37268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ruta 107"/>
          <p:cNvSpPr txBox="1"/>
          <p:nvPr/>
        </p:nvSpPr>
        <p:spPr>
          <a:xfrm>
            <a:off x="4786330" y="4696436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234" name="Title 233"/>
          <p:cNvSpPr>
            <a:spLocks noGrp="1"/>
          </p:cNvSpPr>
          <p:nvPr>
            <p:ph type="title"/>
          </p:nvPr>
        </p:nvSpPr>
        <p:spPr>
          <a:xfrm>
            <a:off x="216000" y="180000"/>
            <a:ext cx="8686800" cy="548640"/>
          </a:xfrm>
        </p:spPr>
        <p:txBody>
          <a:bodyPr>
            <a:normAutofit/>
          </a:bodyPr>
          <a:lstStyle/>
          <a:p>
            <a:r>
              <a:rPr lang="sv-SE" sz="2000" dirty="0"/>
              <a:t>Troubleshooting For Vehicle System | </a:t>
            </a:r>
            <a:r>
              <a:rPr lang="sv-SE" sz="2000" dirty="0" smtClean="0"/>
              <a:t>AIC4</a:t>
            </a:r>
            <a:endParaRPr lang="sv-SE" sz="2000" dirty="0"/>
          </a:p>
        </p:txBody>
      </p:sp>
      <p:cxnSp>
        <p:nvCxnSpPr>
          <p:cNvPr id="37" name="Elbow Connector 36"/>
          <p:cNvCxnSpPr>
            <a:stCxn id="87" idx="2"/>
            <a:endCxn id="7" idx="0"/>
          </p:cNvCxnSpPr>
          <p:nvPr/>
        </p:nvCxnSpPr>
        <p:spPr>
          <a:xfrm rot="5400000">
            <a:off x="1523906" y="579930"/>
            <a:ext cx="406901" cy="1690839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322495" y="762566"/>
            <a:ext cx="1327065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The screen does not work properly </a:t>
            </a:r>
            <a:endParaRPr lang="sv-SE" sz="1000" dirty="0"/>
          </a:p>
        </p:txBody>
      </p:sp>
      <p:sp>
        <p:nvSpPr>
          <p:cNvPr id="7" name="textruta 6"/>
          <p:cNvSpPr txBox="1"/>
          <p:nvPr/>
        </p:nvSpPr>
        <p:spPr>
          <a:xfrm>
            <a:off x="2598672" y="1422649"/>
            <a:ext cx="1354671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 smtClean="0"/>
              <a:t>Is there an image?</a:t>
            </a:r>
            <a:endParaRPr lang="sv-SE" sz="1000" b="1" i="1" dirty="0"/>
          </a:p>
        </p:txBody>
      </p:sp>
      <p:sp>
        <p:nvSpPr>
          <p:cNvPr id="8" name="textruta 7"/>
          <p:cNvSpPr txBox="1"/>
          <p:nvPr/>
        </p:nvSpPr>
        <p:spPr>
          <a:xfrm>
            <a:off x="310952" y="2049269"/>
            <a:ext cx="1785053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Are both power and network connectors  plugged in the screen?</a:t>
            </a:r>
            <a:endParaRPr lang="sv-SE" sz="1000" dirty="0"/>
          </a:p>
        </p:txBody>
      </p:sp>
      <p:sp>
        <p:nvSpPr>
          <p:cNvPr id="9" name="textruta 8"/>
          <p:cNvSpPr txBox="1"/>
          <p:nvPr/>
        </p:nvSpPr>
        <p:spPr>
          <a:xfrm>
            <a:off x="268056" y="4397042"/>
            <a:ext cx="1384054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Restart the screen. Is the problem solved?</a:t>
            </a:r>
            <a:endParaRPr lang="sv-SE" sz="1000" dirty="0"/>
          </a:p>
        </p:txBody>
      </p:sp>
      <p:sp>
        <p:nvSpPr>
          <p:cNvPr id="10" name="textruta 9"/>
          <p:cNvSpPr txBox="1"/>
          <p:nvPr/>
        </p:nvSpPr>
        <p:spPr>
          <a:xfrm>
            <a:off x="243852" y="3635751"/>
            <a:ext cx="1432252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there voltage coming to the screen?</a:t>
            </a:r>
            <a:endParaRPr lang="sv-SE" sz="1000" dirty="0"/>
          </a:p>
        </p:txBody>
      </p:sp>
      <p:sp>
        <p:nvSpPr>
          <p:cNvPr id="11" name="textruta 10"/>
          <p:cNvSpPr txBox="1"/>
          <p:nvPr/>
        </p:nvSpPr>
        <p:spPr>
          <a:xfrm>
            <a:off x="2688251" y="5061827"/>
            <a:ext cx="1175512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sp>
        <p:nvSpPr>
          <p:cNvPr id="12" name="textruta 11"/>
          <p:cNvSpPr txBox="1"/>
          <p:nvPr/>
        </p:nvSpPr>
        <p:spPr>
          <a:xfrm>
            <a:off x="4809082" y="1349016"/>
            <a:ext cx="1411289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 smtClean="0"/>
              <a:t>Can you see a clock?</a:t>
            </a:r>
            <a:endParaRPr lang="sv-SE" sz="1000" b="1" i="1" dirty="0"/>
          </a:p>
        </p:txBody>
      </p:sp>
      <p:sp>
        <p:nvSpPr>
          <p:cNvPr id="13" name="textruta 12"/>
          <p:cNvSpPr txBox="1"/>
          <p:nvPr/>
        </p:nvSpPr>
        <p:spPr>
          <a:xfrm>
            <a:off x="4830651" y="3521532"/>
            <a:ext cx="1368151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Replace the screen, is the problem solved?</a:t>
            </a:r>
            <a:endParaRPr lang="sv-SE" sz="1000" dirty="0"/>
          </a:p>
        </p:txBody>
      </p:sp>
      <p:sp>
        <p:nvSpPr>
          <p:cNvPr id="14" name="textruta 13"/>
          <p:cNvSpPr txBox="1"/>
          <p:nvPr/>
        </p:nvSpPr>
        <p:spPr>
          <a:xfrm>
            <a:off x="4866654" y="4246548"/>
            <a:ext cx="1296144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Test with another AIC. Is the problem solved?</a:t>
            </a:r>
            <a:endParaRPr lang="sv-SE" sz="1000" dirty="0"/>
          </a:p>
        </p:txBody>
      </p:sp>
      <p:sp>
        <p:nvSpPr>
          <p:cNvPr id="15" name="textruta 14"/>
          <p:cNvSpPr txBox="1"/>
          <p:nvPr/>
        </p:nvSpPr>
        <p:spPr>
          <a:xfrm>
            <a:off x="4787513" y="5033700"/>
            <a:ext cx="1454427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Control that the network cable is not damaged. Is the problem solved?</a:t>
            </a:r>
            <a:endParaRPr lang="sv-SE" sz="1000" dirty="0"/>
          </a:p>
        </p:txBody>
      </p:sp>
      <p:sp>
        <p:nvSpPr>
          <p:cNvPr id="16" name="textruta 15"/>
          <p:cNvSpPr txBox="1"/>
          <p:nvPr/>
        </p:nvSpPr>
        <p:spPr>
          <a:xfrm>
            <a:off x="7493816" y="857658"/>
            <a:ext cx="1255332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/>
              <a:t>For other errors, contact Consat</a:t>
            </a:r>
          </a:p>
        </p:txBody>
      </p:sp>
      <p:cxnSp>
        <p:nvCxnSpPr>
          <p:cNvPr id="18" name="Rak pil 17"/>
          <p:cNvCxnSpPr>
            <a:stCxn id="9" idx="2"/>
            <a:endCxn id="45" idx="0"/>
          </p:cNvCxnSpPr>
          <p:nvPr/>
        </p:nvCxnSpPr>
        <p:spPr>
          <a:xfrm flipH="1">
            <a:off x="959295" y="4797152"/>
            <a:ext cx="788" cy="37900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ak pil 18"/>
          <p:cNvCxnSpPr>
            <a:stCxn id="6" idx="2"/>
            <a:endCxn id="154" idx="0"/>
          </p:cNvCxnSpPr>
          <p:nvPr/>
        </p:nvCxnSpPr>
        <p:spPr>
          <a:xfrm flipH="1">
            <a:off x="986027" y="1162676"/>
            <a:ext cx="1" cy="10608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Rak pil 19"/>
          <p:cNvCxnSpPr>
            <a:stCxn id="154" idx="3"/>
            <a:endCxn id="7" idx="1"/>
          </p:cNvCxnSpPr>
          <p:nvPr/>
        </p:nvCxnSpPr>
        <p:spPr>
          <a:xfrm>
            <a:off x="1717547" y="1545759"/>
            <a:ext cx="881125" cy="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k pil 20"/>
          <p:cNvCxnSpPr>
            <a:endCxn id="38" idx="0"/>
          </p:cNvCxnSpPr>
          <p:nvPr/>
        </p:nvCxnSpPr>
        <p:spPr>
          <a:xfrm>
            <a:off x="958610" y="2585654"/>
            <a:ext cx="684" cy="26177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ak pil 21"/>
          <p:cNvCxnSpPr>
            <a:stCxn id="10" idx="2"/>
            <a:endCxn id="9" idx="0"/>
          </p:cNvCxnSpPr>
          <p:nvPr/>
        </p:nvCxnSpPr>
        <p:spPr>
          <a:xfrm>
            <a:off x="959978" y="4035861"/>
            <a:ext cx="105" cy="36118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k pil 23"/>
          <p:cNvCxnSpPr>
            <a:stCxn id="13" idx="2"/>
            <a:endCxn id="14" idx="0"/>
          </p:cNvCxnSpPr>
          <p:nvPr/>
        </p:nvCxnSpPr>
        <p:spPr>
          <a:xfrm flipH="1">
            <a:off x="5514726" y="4075530"/>
            <a:ext cx="1" cy="17101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pil 24"/>
          <p:cNvCxnSpPr>
            <a:stCxn id="14" idx="2"/>
            <a:endCxn id="15" idx="0"/>
          </p:cNvCxnSpPr>
          <p:nvPr/>
        </p:nvCxnSpPr>
        <p:spPr>
          <a:xfrm>
            <a:off x="5514726" y="4800546"/>
            <a:ext cx="1" cy="23315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ruta 25"/>
          <p:cNvSpPr txBox="1"/>
          <p:nvPr/>
        </p:nvSpPr>
        <p:spPr>
          <a:xfrm>
            <a:off x="1634205" y="360919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865382" y="1553192"/>
            <a:ext cx="320426" cy="215444"/>
          </a:xfrm>
          <a:prstGeom prst="rect">
            <a:avLst/>
          </a:prstGeom>
          <a:noFill/>
          <a:ln>
            <a:solidFill>
              <a:srgbClr val="09367A"/>
            </a:solidFill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Ja</a:t>
            </a:r>
            <a:endParaRPr lang="sv-SE" sz="800" dirty="0"/>
          </a:p>
        </p:txBody>
      </p:sp>
      <p:sp>
        <p:nvSpPr>
          <p:cNvPr id="29" name="textruta 28"/>
          <p:cNvSpPr txBox="1"/>
          <p:nvPr/>
        </p:nvSpPr>
        <p:spPr>
          <a:xfrm>
            <a:off x="3764802" y="2911267"/>
            <a:ext cx="320426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Ja</a:t>
            </a:r>
            <a:endParaRPr lang="sv-SE" sz="800" dirty="0"/>
          </a:p>
        </p:txBody>
      </p:sp>
      <p:sp>
        <p:nvSpPr>
          <p:cNvPr id="30" name="textruta 29"/>
          <p:cNvSpPr txBox="1"/>
          <p:nvPr/>
        </p:nvSpPr>
        <p:spPr>
          <a:xfrm>
            <a:off x="5544929" y="1851491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31" name="textruta 30"/>
          <p:cNvSpPr txBox="1"/>
          <p:nvPr/>
        </p:nvSpPr>
        <p:spPr>
          <a:xfrm>
            <a:off x="1649560" y="2916410"/>
            <a:ext cx="4337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sp>
        <p:nvSpPr>
          <p:cNvPr id="32" name="textruta 31"/>
          <p:cNvSpPr txBox="1"/>
          <p:nvPr/>
        </p:nvSpPr>
        <p:spPr>
          <a:xfrm>
            <a:off x="2947940" y="4601947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33" name="textruta 32"/>
          <p:cNvSpPr txBox="1"/>
          <p:nvPr/>
        </p:nvSpPr>
        <p:spPr>
          <a:xfrm>
            <a:off x="2976466" y="3933636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34" name="textruta 33"/>
          <p:cNvSpPr txBox="1"/>
          <p:nvPr/>
        </p:nvSpPr>
        <p:spPr>
          <a:xfrm>
            <a:off x="-12202" y="1826884"/>
            <a:ext cx="433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sp>
        <p:nvSpPr>
          <p:cNvPr id="36" name="textruta 35"/>
          <p:cNvSpPr txBox="1"/>
          <p:nvPr/>
        </p:nvSpPr>
        <p:spPr>
          <a:xfrm>
            <a:off x="1645813" y="3981543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37" name="textruta 36"/>
          <p:cNvSpPr txBox="1"/>
          <p:nvPr/>
        </p:nvSpPr>
        <p:spPr>
          <a:xfrm>
            <a:off x="1776646" y="5241449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38" name="textruta 37"/>
          <p:cNvSpPr txBox="1"/>
          <p:nvPr/>
        </p:nvSpPr>
        <p:spPr>
          <a:xfrm>
            <a:off x="256158" y="2847428"/>
            <a:ext cx="1406272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the network cable plugged in the upper AIC inlet?</a:t>
            </a:r>
            <a:endParaRPr lang="sv-SE" sz="1000" dirty="0"/>
          </a:p>
        </p:txBody>
      </p:sp>
      <p:cxnSp>
        <p:nvCxnSpPr>
          <p:cNvPr id="39" name="Rak pil 38"/>
          <p:cNvCxnSpPr>
            <a:stCxn id="38" idx="2"/>
            <a:endCxn id="10" idx="0"/>
          </p:cNvCxnSpPr>
          <p:nvPr/>
        </p:nvCxnSpPr>
        <p:spPr>
          <a:xfrm>
            <a:off x="959294" y="3401426"/>
            <a:ext cx="684" cy="234325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ruta 39"/>
          <p:cNvSpPr txBox="1"/>
          <p:nvPr/>
        </p:nvSpPr>
        <p:spPr>
          <a:xfrm>
            <a:off x="2411760" y="2051514"/>
            <a:ext cx="1728494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Control that the connectors are correctly plugged. Is the problem solved?</a:t>
            </a:r>
            <a:endParaRPr lang="sv-SE" sz="1000" dirty="0"/>
          </a:p>
        </p:txBody>
      </p:sp>
      <p:sp>
        <p:nvSpPr>
          <p:cNvPr id="42" name="textruta 41"/>
          <p:cNvSpPr txBox="1"/>
          <p:nvPr/>
        </p:nvSpPr>
        <p:spPr>
          <a:xfrm>
            <a:off x="2494718" y="3715793"/>
            <a:ext cx="1562578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Are all the fuses intact?</a:t>
            </a:r>
          </a:p>
        </p:txBody>
      </p:sp>
      <p:sp>
        <p:nvSpPr>
          <p:cNvPr id="43" name="textruta 42"/>
          <p:cNvSpPr txBox="1"/>
          <p:nvPr/>
        </p:nvSpPr>
        <p:spPr>
          <a:xfrm>
            <a:off x="2476485" y="4181036"/>
            <a:ext cx="1599044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Replace the blown fuses. Is the problem solved?</a:t>
            </a:r>
          </a:p>
        </p:txBody>
      </p:sp>
      <p:sp>
        <p:nvSpPr>
          <p:cNvPr id="44" name="textruta 43"/>
          <p:cNvSpPr txBox="1"/>
          <p:nvPr/>
        </p:nvSpPr>
        <p:spPr>
          <a:xfrm>
            <a:off x="7402600" y="1630480"/>
            <a:ext cx="1442426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b="1" i="1" dirty="0" smtClean="0"/>
              <a:t>Is the clock showing the right time?</a:t>
            </a:r>
            <a:endParaRPr lang="sv-SE" sz="1000" b="1" i="1" dirty="0"/>
          </a:p>
        </p:txBody>
      </p:sp>
      <p:sp>
        <p:nvSpPr>
          <p:cNvPr id="45" name="textruta 44"/>
          <p:cNvSpPr txBox="1"/>
          <p:nvPr/>
        </p:nvSpPr>
        <p:spPr>
          <a:xfrm>
            <a:off x="239215" y="5176153"/>
            <a:ext cx="1440160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Replace the screen. Is the problem solved?</a:t>
            </a:r>
            <a:endParaRPr lang="sv-SE" sz="1000" dirty="0"/>
          </a:p>
        </p:txBody>
      </p:sp>
      <p:sp>
        <p:nvSpPr>
          <p:cNvPr id="47" name="textruta 46"/>
          <p:cNvSpPr txBox="1"/>
          <p:nvPr/>
        </p:nvSpPr>
        <p:spPr>
          <a:xfrm>
            <a:off x="7640318" y="4457636"/>
            <a:ext cx="1264090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Check the network between the sign and the AIC. Is the problem solved?</a:t>
            </a:r>
            <a:endParaRPr lang="sv-SE" sz="1000" dirty="0"/>
          </a:p>
        </p:txBody>
      </p:sp>
      <p:cxnSp>
        <p:nvCxnSpPr>
          <p:cNvPr id="48" name="Rak pil 47"/>
          <p:cNvCxnSpPr>
            <a:stCxn id="42" idx="2"/>
            <a:endCxn id="43" idx="0"/>
          </p:cNvCxnSpPr>
          <p:nvPr/>
        </p:nvCxnSpPr>
        <p:spPr>
          <a:xfrm>
            <a:off x="3276007" y="3962014"/>
            <a:ext cx="0" cy="21902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Vinklad  48"/>
          <p:cNvCxnSpPr>
            <a:stCxn id="43" idx="2"/>
            <a:endCxn id="9" idx="0"/>
          </p:cNvCxnSpPr>
          <p:nvPr/>
        </p:nvCxnSpPr>
        <p:spPr>
          <a:xfrm rot="5400000" flipH="1">
            <a:off x="2025993" y="3331132"/>
            <a:ext cx="184104" cy="2315924"/>
          </a:xfrm>
          <a:prstGeom prst="bentConnector5">
            <a:avLst>
              <a:gd name="adj1" fmla="val -124169"/>
              <a:gd name="adj2" fmla="val 39891"/>
              <a:gd name="adj3" fmla="val 224169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ruta 49"/>
          <p:cNvSpPr txBox="1"/>
          <p:nvPr/>
        </p:nvSpPr>
        <p:spPr>
          <a:xfrm>
            <a:off x="2411760" y="2841246"/>
            <a:ext cx="1728494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Control that the connectors are properly plugged. Is the problem solved?</a:t>
            </a:r>
            <a:endParaRPr lang="sv-SE" sz="1000" dirty="0"/>
          </a:p>
        </p:txBody>
      </p:sp>
      <p:cxnSp>
        <p:nvCxnSpPr>
          <p:cNvPr id="52" name="Rak pil 51"/>
          <p:cNvCxnSpPr>
            <a:stCxn id="45" idx="2"/>
            <a:endCxn id="57" idx="0"/>
          </p:cNvCxnSpPr>
          <p:nvPr/>
        </p:nvCxnSpPr>
        <p:spPr>
          <a:xfrm>
            <a:off x="959295" y="5576263"/>
            <a:ext cx="0" cy="310873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ruta 52"/>
          <p:cNvSpPr txBox="1"/>
          <p:nvPr/>
        </p:nvSpPr>
        <p:spPr>
          <a:xfrm>
            <a:off x="909528" y="484624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54" name="textruta 53"/>
          <p:cNvSpPr txBox="1"/>
          <p:nvPr/>
        </p:nvSpPr>
        <p:spPr>
          <a:xfrm>
            <a:off x="667664" y="5589757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cxnSp>
        <p:nvCxnSpPr>
          <p:cNvPr id="55" name="Vinklad  54"/>
          <p:cNvCxnSpPr>
            <a:stCxn id="9" idx="3"/>
            <a:endCxn id="11" idx="1"/>
          </p:cNvCxnSpPr>
          <p:nvPr/>
        </p:nvCxnSpPr>
        <p:spPr>
          <a:xfrm>
            <a:off x="1652110" y="4597097"/>
            <a:ext cx="1036141" cy="587841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ruta 55"/>
          <p:cNvSpPr txBox="1"/>
          <p:nvPr/>
        </p:nvSpPr>
        <p:spPr>
          <a:xfrm>
            <a:off x="1667217" y="4409715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57" name="textruta 56"/>
          <p:cNvSpPr txBox="1"/>
          <p:nvPr/>
        </p:nvSpPr>
        <p:spPr>
          <a:xfrm>
            <a:off x="16568" y="5887136"/>
            <a:ext cx="1885453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000" dirty="0" smtClean="0"/>
              <a:t>Contact Consat for assistance</a:t>
            </a:r>
            <a:endParaRPr lang="sv-SE" sz="1000" dirty="0"/>
          </a:p>
        </p:txBody>
      </p:sp>
      <p:sp>
        <p:nvSpPr>
          <p:cNvPr id="58" name="textruta 57"/>
          <p:cNvSpPr txBox="1"/>
          <p:nvPr/>
        </p:nvSpPr>
        <p:spPr>
          <a:xfrm>
            <a:off x="2445426" y="5456249"/>
            <a:ext cx="1661162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Control that the AIC is loaded with the right software</a:t>
            </a:r>
          </a:p>
        </p:txBody>
      </p:sp>
      <p:sp>
        <p:nvSpPr>
          <p:cNvPr id="61" name="textruta 60"/>
          <p:cNvSpPr txBox="1"/>
          <p:nvPr/>
        </p:nvSpPr>
        <p:spPr>
          <a:xfrm>
            <a:off x="6516216" y="4169604"/>
            <a:ext cx="1080120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Send the unit to Consat with a description and a report.</a:t>
            </a:r>
            <a:endParaRPr lang="sv-SE" sz="1000" dirty="0"/>
          </a:p>
        </p:txBody>
      </p:sp>
      <p:cxnSp>
        <p:nvCxnSpPr>
          <p:cNvPr id="62" name="Vinklad  61"/>
          <p:cNvCxnSpPr>
            <a:stCxn id="40" idx="2"/>
            <a:endCxn id="38" idx="0"/>
          </p:cNvCxnSpPr>
          <p:nvPr/>
        </p:nvCxnSpPr>
        <p:spPr>
          <a:xfrm rot="5400000">
            <a:off x="1996693" y="1568114"/>
            <a:ext cx="241916" cy="2316713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ruta 63"/>
          <p:cNvSpPr txBox="1"/>
          <p:nvPr/>
        </p:nvSpPr>
        <p:spPr>
          <a:xfrm>
            <a:off x="4085227" y="2124533"/>
            <a:ext cx="4065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65" name="textruta 64"/>
          <p:cNvSpPr txBox="1"/>
          <p:nvPr/>
        </p:nvSpPr>
        <p:spPr>
          <a:xfrm>
            <a:off x="6142272" y="4285563"/>
            <a:ext cx="377673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66" name="textruta 65"/>
          <p:cNvSpPr txBox="1"/>
          <p:nvPr/>
        </p:nvSpPr>
        <p:spPr>
          <a:xfrm>
            <a:off x="4011200" y="4149080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67" name="textruta 66"/>
          <p:cNvSpPr txBox="1"/>
          <p:nvPr/>
        </p:nvSpPr>
        <p:spPr>
          <a:xfrm>
            <a:off x="6185153" y="3521532"/>
            <a:ext cx="38146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68" name="textruta 67"/>
          <p:cNvSpPr txBox="1"/>
          <p:nvPr/>
        </p:nvSpPr>
        <p:spPr>
          <a:xfrm>
            <a:off x="1699382" y="2584068"/>
            <a:ext cx="4337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cxnSp>
        <p:nvCxnSpPr>
          <p:cNvPr id="69" name="Vinklad  68"/>
          <p:cNvCxnSpPr>
            <a:stCxn id="50" idx="2"/>
            <a:endCxn id="10" idx="0"/>
          </p:cNvCxnSpPr>
          <p:nvPr/>
        </p:nvCxnSpPr>
        <p:spPr>
          <a:xfrm rot="5400000">
            <a:off x="1997740" y="2357483"/>
            <a:ext cx="240507" cy="2316029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ruta 69"/>
          <p:cNvSpPr txBox="1"/>
          <p:nvPr/>
        </p:nvSpPr>
        <p:spPr>
          <a:xfrm>
            <a:off x="1707829" y="330251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73" name="Rak pil 72"/>
          <p:cNvCxnSpPr>
            <a:stCxn id="50" idx="3"/>
          </p:cNvCxnSpPr>
          <p:nvPr/>
        </p:nvCxnSpPr>
        <p:spPr>
          <a:xfrm>
            <a:off x="4140254" y="3118245"/>
            <a:ext cx="250336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Rak pil 73"/>
          <p:cNvCxnSpPr>
            <a:stCxn id="43" idx="3"/>
          </p:cNvCxnSpPr>
          <p:nvPr/>
        </p:nvCxnSpPr>
        <p:spPr>
          <a:xfrm>
            <a:off x="4075529" y="4381091"/>
            <a:ext cx="305683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Vinklad  74"/>
          <p:cNvCxnSpPr>
            <a:stCxn id="7" idx="3"/>
            <a:endCxn id="12" idx="1"/>
          </p:cNvCxnSpPr>
          <p:nvPr/>
        </p:nvCxnSpPr>
        <p:spPr>
          <a:xfrm>
            <a:off x="3953343" y="1545760"/>
            <a:ext cx="855739" cy="3311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ruta 75"/>
          <p:cNvSpPr txBox="1"/>
          <p:nvPr/>
        </p:nvSpPr>
        <p:spPr>
          <a:xfrm>
            <a:off x="6566613" y="3600580"/>
            <a:ext cx="807419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sp>
        <p:nvSpPr>
          <p:cNvPr id="77" name="textruta 76"/>
          <p:cNvSpPr txBox="1"/>
          <p:nvPr/>
        </p:nvSpPr>
        <p:spPr>
          <a:xfrm>
            <a:off x="5539543" y="4022636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78" name="textruta 77"/>
          <p:cNvSpPr txBox="1"/>
          <p:nvPr/>
        </p:nvSpPr>
        <p:spPr>
          <a:xfrm>
            <a:off x="5539543" y="4817676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80" name="Vinklad  79"/>
          <p:cNvCxnSpPr>
            <a:stCxn id="12" idx="3"/>
            <a:endCxn id="44" idx="1"/>
          </p:cNvCxnSpPr>
          <p:nvPr/>
        </p:nvCxnSpPr>
        <p:spPr>
          <a:xfrm>
            <a:off x="6220371" y="1549071"/>
            <a:ext cx="1182229" cy="281464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textruta 80"/>
          <p:cNvSpPr txBox="1"/>
          <p:nvPr/>
        </p:nvSpPr>
        <p:spPr>
          <a:xfrm>
            <a:off x="6275823" y="1334552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cxnSp>
        <p:nvCxnSpPr>
          <p:cNvPr id="82" name="Rak pil 81"/>
          <p:cNvCxnSpPr>
            <a:stCxn id="44" idx="2"/>
            <a:endCxn id="194" idx="0"/>
          </p:cNvCxnSpPr>
          <p:nvPr/>
        </p:nvCxnSpPr>
        <p:spPr>
          <a:xfrm>
            <a:off x="8123813" y="2030590"/>
            <a:ext cx="2796" cy="29496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ruta 82"/>
          <p:cNvSpPr txBox="1"/>
          <p:nvPr/>
        </p:nvSpPr>
        <p:spPr>
          <a:xfrm>
            <a:off x="8167067" y="207035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85" name="textruta 84"/>
          <p:cNvSpPr txBox="1"/>
          <p:nvPr/>
        </p:nvSpPr>
        <p:spPr>
          <a:xfrm>
            <a:off x="4572000" y="5919083"/>
            <a:ext cx="1885453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cxnSp>
        <p:nvCxnSpPr>
          <p:cNvPr id="86" name="Rak pil 85"/>
          <p:cNvCxnSpPr>
            <a:stCxn id="15" idx="2"/>
            <a:endCxn id="85" idx="0"/>
          </p:cNvCxnSpPr>
          <p:nvPr/>
        </p:nvCxnSpPr>
        <p:spPr>
          <a:xfrm>
            <a:off x="5514727" y="5741586"/>
            <a:ext cx="0" cy="177497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textruta 86"/>
          <p:cNvSpPr txBox="1"/>
          <p:nvPr/>
        </p:nvSpPr>
        <p:spPr>
          <a:xfrm>
            <a:off x="5551541" y="568177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88" name="textruta 87"/>
          <p:cNvSpPr txBox="1"/>
          <p:nvPr/>
        </p:nvSpPr>
        <p:spPr>
          <a:xfrm>
            <a:off x="6645066" y="5191219"/>
            <a:ext cx="824066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sp>
        <p:nvSpPr>
          <p:cNvPr id="90" name="textruta 89"/>
          <p:cNvSpPr txBox="1"/>
          <p:nvPr/>
        </p:nvSpPr>
        <p:spPr>
          <a:xfrm>
            <a:off x="6262055" y="5072714"/>
            <a:ext cx="37680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cxnSp>
        <p:nvCxnSpPr>
          <p:cNvPr id="97" name="Vinklad  96"/>
          <p:cNvCxnSpPr>
            <a:stCxn id="58" idx="2"/>
            <a:endCxn id="57" idx="0"/>
          </p:cNvCxnSpPr>
          <p:nvPr/>
        </p:nvCxnSpPr>
        <p:spPr>
          <a:xfrm rot="5400000" flipH="1">
            <a:off x="2056095" y="4790336"/>
            <a:ext cx="123111" cy="2316712"/>
          </a:xfrm>
          <a:prstGeom prst="bentConnector5">
            <a:avLst>
              <a:gd name="adj1" fmla="val -100643"/>
              <a:gd name="adj2" fmla="val 47580"/>
              <a:gd name="adj3" fmla="val 285686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2" name="textruta 151"/>
          <p:cNvSpPr txBox="1"/>
          <p:nvPr/>
        </p:nvSpPr>
        <p:spPr>
          <a:xfrm>
            <a:off x="7271190" y="5650312"/>
            <a:ext cx="757194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sp>
        <p:nvSpPr>
          <p:cNvPr id="153" name="textruta 152"/>
          <p:cNvSpPr txBox="1"/>
          <p:nvPr/>
        </p:nvSpPr>
        <p:spPr>
          <a:xfrm>
            <a:off x="8094096" y="5457418"/>
            <a:ext cx="1017622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Replace the screen, is the problem solved?</a:t>
            </a:r>
          </a:p>
        </p:txBody>
      </p:sp>
      <p:cxnSp>
        <p:nvCxnSpPr>
          <p:cNvPr id="155" name="Vinklad  154"/>
          <p:cNvCxnSpPr>
            <a:stCxn id="47" idx="2"/>
            <a:endCxn id="152" idx="0"/>
          </p:cNvCxnSpPr>
          <p:nvPr/>
        </p:nvCxnSpPr>
        <p:spPr>
          <a:xfrm rot="5400000">
            <a:off x="7718680" y="5096629"/>
            <a:ext cx="484790" cy="622576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Vinklad  157"/>
          <p:cNvCxnSpPr>
            <a:stCxn id="47" idx="2"/>
            <a:endCxn id="153" idx="0"/>
          </p:cNvCxnSpPr>
          <p:nvPr/>
        </p:nvCxnSpPr>
        <p:spPr>
          <a:xfrm rot="16200000" flipH="1">
            <a:off x="8291687" y="5146198"/>
            <a:ext cx="291896" cy="330544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textruta 161"/>
          <p:cNvSpPr txBox="1"/>
          <p:nvPr/>
        </p:nvSpPr>
        <p:spPr>
          <a:xfrm>
            <a:off x="7793661" y="515777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163" name="textruta 162"/>
          <p:cNvSpPr txBox="1"/>
          <p:nvPr/>
        </p:nvSpPr>
        <p:spPr>
          <a:xfrm>
            <a:off x="8440914" y="5148981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168" name="textruta 167"/>
          <p:cNvSpPr txBox="1"/>
          <p:nvPr/>
        </p:nvSpPr>
        <p:spPr>
          <a:xfrm>
            <a:off x="4792779" y="2833390"/>
            <a:ext cx="1443895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Restart the screen. Is the problem solved?</a:t>
            </a:r>
            <a:endParaRPr lang="sv-SE" sz="1000" dirty="0"/>
          </a:p>
        </p:txBody>
      </p:sp>
      <p:cxnSp>
        <p:nvCxnSpPr>
          <p:cNvPr id="172" name="Rak pil 171"/>
          <p:cNvCxnSpPr>
            <a:stCxn id="168" idx="2"/>
            <a:endCxn id="13" idx="0"/>
          </p:cNvCxnSpPr>
          <p:nvPr/>
        </p:nvCxnSpPr>
        <p:spPr>
          <a:xfrm>
            <a:off x="5514727" y="3233500"/>
            <a:ext cx="0" cy="28803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textruta 173"/>
          <p:cNvSpPr txBox="1"/>
          <p:nvPr/>
        </p:nvSpPr>
        <p:spPr>
          <a:xfrm>
            <a:off x="5551541" y="323350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194" name="textruta 193"/>
          <p:cNvSpPr txBox="1"/>
          <p:nvPr/>
        </p:nvSpPr>
        <p:spPr>
          <a:xfrm>
            <a:off x="7316297" y="2325559"/>
            <a:ext cx="1620624" cy="707886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Run the ”external sign test” in the maintenance menu, under test system. Is the problem solved?</a:t>
            </a:r>
            <a:endParaRPr lang="sv-SE" sz="1000" dirty="0"/>
          </a:p>
        </p:txBody>
      </p:sp>
      <p:sp>
        <p:nvSpPr>
          <p:cNvPr id="195" name="textruta 194"/>
          <p:cNvSpPr txBox="1"/>
          <p:nvPr/>
        </p:nvSpPr>
        <p:spPr>
          <a:xfrm>
            <a:off x="8339619" y="3737556"/>
            <a:ext cx="775119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cxnSp>
        <p:nvCxnSpPr>
          <p:cNvPr id="197" name="Rak pil 196"/>
          <p:cNvCxnSpPr>
            <a:stCxn id="194" idx="2"/>
          </p:cNvCxnSpPr>
          <p:nvPr/>
        </p:nvCxnSpPr>
        <p:spPr>
          <a:xfrm flipH="1">
            <a:off x="8121482" y="3033445"/>
            <a:ext cx="0" cy="142419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Vinklad  199"/>
          <p:cNvCxnSpPr>
            <a:stCxn id="194" idx="2"/>
            <a:endCxn id="195" idx="0"/>
          </p:cNvCxnSpPr>
          <p:nvPr/>
        </p:nvCxnSpPr>
        <p:spPr>
          <a:xfrm rot="16200000" flipH="1">
            <a:off x="8074839" y="3085215"/>
            <a:ext cx="704111" cy="600570"/>
          </a:xfrm>
          <a:prstGeom prst="bentConnector3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2" name="textruta 201"/>
          <p:cNvSpPr txBox="1"/>
          <p:nvPr/>
        </p:nvSpPr>
        <p:spPr>
          <a:xfrm>
            <a:off x="8196697" y="3123579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203" name="textruta 202"/>
          <p:cNvSpPr txBox="1"/>
          <p:nvPr/>
        </p:nvSpPr>
        <p:spPr>
          <a:xfrm>
            <a:off x="7812796" y="375740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227" name="Vinklad  226"/>
          <p:cNvCxnSpPr>
            <a:stCxn id="193" idx="2"/>
            <a:endCxn id="15" idx="1"/>
          </p:cNvCxnSpPr>
          <p:nvPr/>
        </p:nvCxnSpPr>
        <p:spPr>
          <a:xfrm rot="5400000">
            <a:off x="3716401" y="3589318"/>
            <a:ext cx="2869438" cy="727213"/>
          </a:xfrm>
          <a:prstGeom prst="bentConnector4">
            <a:avLst>
              <a:gd name="adj1" fmla="val 7245"/>
              <a:gd name="adj2" fmla="val 131435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Rak pil 231"/>
          <p:cNvCxnSpPr>
            <a:stCxn id="193" idx="2"/>
            <a:endCxn id="168" idx="0"/>
          </p:cNvCxnSpPr>
          <p:nvPr/>
        </p:nvCxnSpPr>
        <p:spPr>
          <a:xfrm>
            <a:off x="5514726" y="2518205"/>
            <a:ext cx="1" cy="315185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" name="textruta 234"/>
          <p:cNvSpPr txBox="1"/>
          <p:nvPr/>
        </p:nvSpPr>
        <p:spPr>
          <a:xfrm>
            <a:off x="4607459" y="2523292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cxnSp>
        <p:nvCxnSpPr>
          <p:cNvPr id="252" name="Rak pil 251"/>
          <p:cNvCxnSpPr>
            <a:stCxn id="15" idx="3"/>
            <a:endCxn id="88" idx="1"/>
          </p:cNvCxnSpPr>
          <p:nvPr/>
        </p:nvCxnSpPr>
        <p:spPr>
          <a:xfrm>
            <a:off x="6241940" y="5387643"/>
            <a:ext cx="403126" cy="3631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Rak pil 256"/>
          <p:cNvCxnSpPr>
            <a:stCxn id="13" idx="3"/>
            <a:endCxn id="76" idx="1"/>
          </p:cNvCxnSpPr>
          <p:nvPr/>
        </p:nvCxnSpPr>
        <p:spPr>
          <a:xfrm>
            <a:off x="6198802" y="3798531"/>
            <a:ext cx="367811" cy="210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Rak pil 263"/>
          <p:cNvCxnSpPr>
            <a:stCxn id="14" idx="3"/>
            <a:endCxn id="61" idx="1"/>
          </p:cNvCxnSpPr>
          <p:nvPr/>
        </p:nvCxnSpPr>
        <p:spPr>
          <a:xfrm>
            <a:off x="6162798" y="4523547"/>
            <a:ext cx="353418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Rak pil 387"/>
          <p:cNvCxnSpPr>
            <a:stCxn id="45" idx="3"/>
            <a:endCxn id="58" idx="1"/>
          </p:cNvCxnSpPr>
          <p:nvPr/>
        </p:nvCxnSpPr>
        <p:spPr>
          <a:xfrm>
            <a:off x="1679375" y="5376208"/>
            <a:ext cx="766051" cy="35704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Rak pil 391"/>
          <p:cNvCxnSpPr>
            <a:stCxn id="44" idx="0"/>
            <a:endCxn id="16" idx="2"/>
          </p:cNvCxnSpPr>
          <p:nvPr/>
        </p:nvCxnSpPr>
        <p:spPr>
          <a:xfrm flipH="1" flipV="1">
            <a:off x="8121482" y="1257768"/>
            <a:ext cx="2331" cy="37271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4" name="textruta 393"/>
          <p:cNvSpPr txBox="1"/>
          <p:nvPr/>
        </p:nvSpPr>
        <p:spPr>
          <a:xfrm>
            <a:off x="8167067" y="1323855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154" name="textruta 153"/>
          <p:cNvSpPr txBox="1"/>
          <p:nvPr/>
        </p:nvSpPr>
        <p:spPr>
          <a:xfrm>
            <a:off x="254507" y="1268760"/>
            <a:ext cx="1463040" cy="553998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Can the test system run the ”External sign test”?</a:t>
            </a:r>
            <a:endParaRPr lang="sv-SE" sz="1000" dirty="0"/>
          </a:p>
        </p:txBody>
      </p:sp>
      <p:sp>
        <p:nvSpPr>
          <p:cNvPr id="191" name="textruta 190"/>
          <p:cNvSpPr txBox="1"/>
          <p:nvPr/>
        </p:nvSpPr>
        <p:spPr>
          <a:xfrm>
            <a:off x="2651362" y="1708880"/>
            <a:ext cx="4337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sp>
        <p:nvSpPr>
          <p:cNvPr id="193" name="textruta 192"/>
          <p:cNvSpPr txBox="1"/>
          <p:nvPr/>
        </p:nvSpPr>
        <p:spPr>
          <a:xfrm>
            <a:off x="4861762" y="2118095"/>
            <a:ext cx="1305928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Read the diagnostic files with the USB.</a:t>
            </a:r>
          </a:p>
        </p:txBody>
      </p:sp>
      <p:cxnSp>
        <p:nvCxnSpPr>
          <p:cNvPr id="177" name="Rak pil 176"/>
          <p:cNvCxnSpPr>
            <a:stCxn id="12" idx="2"/>
            <a:endCxn id="193" idx="0"/>
          </p:cNvCxnSpPr>
          <p:nvPr/>
        </p:nvCxnSpPr>
        <p:spPr>
          <a:xfrm flipH="1">
            <a:off x="5514726" y="1749126"/>
            <a:ext cx="1" cy="36896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Vinklad  186"/>
          <p:cNvCxnSpPr>
            <a:stCxn id="154" idx="1"/>
            <a:endCxn id="8" idx="1"/>
          </p:cNvCxnSpPr>
          <p:nvPr/>
        </p:nvCxnSpPr>
        <p:spPr>
          <a:xfrm rot="10800000" flipH="1" flipV="1">
            <a:off x="254506" y="1545758"/>
            <a:ext cx="56445" cy="780509"/>
          </a:xfrm>
          <a:prstGeom prst="bentConnector3">
            <a:avLst>
              <a:gd name="adj1" fmla="val -404996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9" name="textruta 218"/>
          <p:cNvSpPr txBox="1"/>
          <p:nvPr/>
        </p:nvSpPr>
        <p:spPr>
          <a:xfrm>
            <a:off x="1679176" y="1369701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116" name="Title 233"/>
          <p:cNvSpPr>
            <a:spLocks noGrp="1"/>
          </p:cNvSpPr>
          <p:nvPr>
            <p:ph type="title"/>
          </p:nvPr>
        </p:nvSpPr>
        <p:spPr>
          <a:xfrm>
            <a:off x="189510" y="116632"/>
            <a:ext cx="8686800" cy="548640"/>
          </a:xfrm>
        </p:spPr>
        <p:txBody>
          <a:bodyPr>
            <a:normAutofit/>
          </a:bodyPr>
          <a:lstStyle/>
          <a:p>
            <a:r>
              <a:rPr lang="sv-SE" sz="2000" dirty="0"/>
              <a:t>Troubleshooting For Vehicle System | </a:t>
            </a:r>
            <a:r>
              <a:rPr lang="sv-SE" sz="2000" dirty="0" smtClean="0"/>
              <a:t>Internal Sign</a:t>
            </a:r>
            <a:endParaRPr lang="sv-SE" sz="2000" dirty="0"/>
          </a:p>
        </p:txBody>
      </p:sp>
      <p:cxnSp>
        <p:nvCxnSpPr>
          <p:cNvPr id="124" name="Vinklad  138"/>
          <p:cNvCxnSpPr>
            <a:stCxn id="7" idx="2"/>
            <a:endCxn id="8" idx="0"/>
          </p:cNvCxnSpPr>
          <p:nvPr/>
        </p:nvCxnSpPr>
        <p:spPr>
          <a:xfrm rot="5400000">
            <a:off x="2049545" y="822805"/>
            <a:ext cx="380399" cy="2072529"/>
          </a:xfrm>
          <a:prstGeom prst="bentConnector3">
            <a:avLst>
              <a:gd name="adj1" fmla="val 56677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Rak pil 19"/>
          <p:cNvCxnSpPr>
            <a:stCxn id="8" idx="3"/>
            <a:endCxn id="40" idx="1"/>
          </p:cNvCxnSpPr>
          <p:nvPr/>
        </p:nvCxnSpPr>
        <p:spPr>
          <a:xfrm>
            <a:off x="2096005" y="2326268"/>
            <a:ext cx="315755" cy="2245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Rak pil 19"/>
          <p:cNvCxnSpPr>
            <a:stCxn id="38" idx="3"/>
            <a:endCxn id="50" idx="1"/>
          </p:cNvCxnSpPr>
          <p:nvPr/>
        </p:nvCxnSpPr>
        <p:spPr>
          <a:xfrm flipV="1">
            <a:off x="1662430" y="3118245"/>
            <a:ext cx="749330" cy="6182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Rak pil 19"/>
          <p:cNvCxnSpPr>
            <a:stCxn id="10" idx="3"/>
            <a:endCxn id="42" idx="1"/>
          </p:cNvCxnSpPr>
          <p:nvPr/>
        </p:nvCxnSpPr>
        <p:spPr>
          <a:xfrm>
            <a:off x="1676104" y="3835806"/>
            <a:ext cx="818614" cy="3098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" name="textruta 218"/>
          <p:cNvSpPr txBox="1"/>
          <p:nvPr/>
        </p:nvSpPr>
        <p:spPr>
          <a:xfrm>
            <a:off x="3925015" y="1347252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cxnSp>
        <p:nvCxnSpPr>
          <p:cNvPr id="188" name="Vinklad  186"/>
          <p:cNvCxnSpPr>
            <a:stCxn id="40" idx="3"/>
            <a:endCxn id="11" idx="3"/>
          </p:cNvCxnSpPr>
          <p:nvPr/>
        </p:nvCxnSpPr>
        <p:spPr>
          <a:xfrm flipH="1">
            <a:off x="3863763" y="2328513"/>
            <a:ext cx="276491" cy="2856425"/>
          </a:xfrm>
          <a:prstGeom prst="bentConnector3">
            <a:avLst>
              <a:gd name="adj1" fmla="val -82679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8" name="textruta 63"/>
          <p:cNvSpPr txBox="1"/>
          <p:nvPr/>
        </p:nvSpPr>
        <p:spPr>
          <a:xfrm>
            <a:off x="4068700" y="2817901"/>
            <a:ext cx="4065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376221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Troubleshooting For Vehicle System | </a:t>
            </a:r>
            <a:r>
              <a:rPr lang="sv-SE" dirty="0" smtClean="0"/>
              <a:t>Farebox</a:t>
            </a:r>
            <a:endParaRPr lang="fr-CA" dirty="0"/>
          </a:p>
        </p:txBody>
      </p:sp>
      <p:sp>
        <p:nvSpPr>
          <p:cNvPr id="4" name="textruta 5"/>
          <p:cNvSpPr txBox="1"/>
          <p:nvPr/>
        </p:nvSpPr>
        <p:spPr>
          <a:xfrm>
            <a:off x="971600" y="878523"/>
            <a:ext cx="4046067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The route is not properly shown when logged in through the Farebox</a:t>
            </a:r>
            <a:endParaRPr lang="sv-SE" sz="1000" dirty="0"/>
          </a:p>
        </p:txBody>
      </p:sp>
      <p:sp>
        <p:nvSpPr>
          <p:cNvPr id="6" name="textruta 7"/>
          <p:cNvSpPr txBox="1"/>
          <p:nvPr/>
        </p:nvSpPr>
        <p:spPr>
          <a:xfrm>
            <a:off x="2184633" y="2012214"/>
            <a:ext cx="1620000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the Farebox powered?</a:t>
            </a:r>
            <a:endParaRPr lang="sv-SE" sz="1000" dirty="0"/>
          </a:p>
        </p:txBody>
      </p:sp>
      <p:sp>
        <p:nvSpPr>
          <p:cNvPr id="7" name="textruta 8"/>
          <p:cNvSpPr txBox="1"/>
          <p:nvPr/>
        </p:nvSpPr>
        <p:spPr>
          <a:xfrm>
            <a:off x="1772783" y="3789040"/>
            <a:ext cx="2443701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the wiring between AIC and </a:t>
            </a:r>
            <a:r>
              <a:rPr lang="sv-SE" sz="1000" dirty="0"/>
              <a:t>Farebox ok? </a:t>
            </a:r>
            <a:r>
              <a:rPr lang="sv-SE" sz="1000" dirty="0" smtClean="0"/>
              <a:t>(2 communication  wires (J1708))</a:t>
            </a:r>
            <a:endParaRPr lang="sv-SE" sz="1000" dirty="0"/>
          </a:p>
        </p:txBody>
      </p:sp>
      <p:sp>
        <p:nvSpPr>
          <p:cNvPr id="8" name="textruta 9"/>
          <p:cNvSpPr txBox="1"/>
          <p:nvPr/>
        </p:nvSpPr>
        <p:spPr>
          <a:xfrm>
            <a:off x="1734633" y="3244334"/>
            <a:ext cx="2520000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Is the problem solved after the Re-boot?</a:t>
            </a:r>
            <a:endParaRPr lang="sv-SE" sz="1000" dirty="0"/>
          </a:p>
        </p:txBody>
      </p:sp>
      <p:cxnSp>
        <p:nvCxnSpPr>
          <p:cNvPr id="15" name="Rak pil 17"/>
          <p:cNvCxnSpPr>
            <a:stCxn id="7" idx="2"/>
            <a:endCxn id="37" idx="0"/>
          </p:cNvCxnSpPr>
          <p:nvPr/>
        </p:nvCxnSpPr>
        <p:spPr>
          <a:xfrm flipH="1">
            <a:off x="2994633" y="4189150"/>
            <a:ext cx="1" cy="299353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ak pil 18"/>
          <p:cNvCxnSpPr>
            <a:stCxn id="4" idx="2"/>
            <a:endCxn id="98" idx="0"/>
          </p:cNvCxnSpPr>
          <p:nvPr/>
        </p:nvCxnSpPr>
        <p:spPr>
          <a:xfrm>
            <a:off x="2994634" y="1124744"/>
            <a:ext cx="0" cy="322185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ak pil 19"/>
          <p:cNvCxnSpPr>
            <a:stCxn id="98" idx="3"/>
            <a:endCxn id="131" idx="1"/>
          </p:cNvCxnSpPr>
          <p:nvPr/>
        </p:nvCxnSpPr>
        <p:spPr>
          <a:xfrm>
            <a:off x="4334950" y="1570040"/>
            <a:ext cx="1749218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k pil 20"/>
          <p:cNvCxnSpPr>
            <a:stCxn id="6" idx="2"/>
            <a:endCxn id="31" idx="0"/>
          </p:cNvCxnSpPr>
          <p:nvPr/>
        </p:nvCxnSpPr>
        <p:spPr>
          <a:xfrm>
            <a:off x="2994633" y="2258435"/>
            <a:ext cx="1" cy="27118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Rak pil 21"/>
          <p:cNvCxnSpPr>
            <a:stCxn id="8" idx="2"/>
            <a:endCxn id="7" idx="0"/>
          </p:cNvCxnSpPr>
          <p:nvPr/>
        </p:nvCxnSpPr>
        <p:spPr>
          <a:xfrm>
            <a:off x="2994633" y="3490555"/>
            <a:ext cx="1" cy="298485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ruta 30"/>
          <p:cNvSpPr txBox="1"/>
          <p:nvPr/>
        </p:nvSpPr>
        <p:spPr>
          <a:xfrm>
            <a:off x="4972398" y="1953905"/>
            <a:ext cx="4337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sp>
        <p:nvSpPr>
          <p:cNvPr id="31" name="textruta 37"/>
          <p:cNvSpPr txBox="1"/>
          <p:nvPr/>
        </p:nvSpPr>
        <p:spPr>
          <a:xfrm>
            <a:off x="1388783" y="2529624"/>
            <a:ext cx="3211701" cy="400110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Power off the AIC and the Farebox. Put power to the AIC and Farebox back (Full reset of AIC and Farebox)</a:t>
            </a:r>
            <a:endParaRPr lang="sv-SE" sz="1000" dirty="0"/>
          </a:p>
        </p:txBody>
      </p:sp>
      <p:cxnSp>
        <p:nvCxnSpPr>
          <p:cNvPr id="32" name="Rak pil 38"/>
          <p:cNvCxnSpPr>
            <a:stCxn id="31" idx="2"/>
            <a:endCxn id="8" idx="0"/>
          </p:cNvCxnSpPr>
          <p:nvPr/>
        </p:nvCxnSpPr>
        <p:spPr>
          <a:xfrm flipH="1">
            <a:off x="2994633" y="2929734"/>
            <a:ext cx="1" cy="31460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ruta 39"/>
          <p:cNvSpPr txBox="1"/>
          <p:nvPr/>
        </p:nvSpPr>
        <p:spPr>
          <a:xfrm>
            <a:off x="6012160" y="2012214"/>
            <a:ext cx="2016224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Troubleshoot power to Farebox</a:t>
            </a:r>
            <a:endParaRPr lang="sv-SE" sz="1000" dirty="0"/>
          </a:p>
        </p:txBody>
      </p:sp>
      <p:sp>
        <p:nvSpPr>
          <p:cNvPr id="37" name="textruta 44"/>
          <p:cNvSpPr txBox="1"/>
          <p:nvPr/>
        </p:nvSpPr>
        <p:spPr>
          <a:xfrm>
            <a:off x="1875005" y="4488503"/>
            <a:ext cx="2239256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Replace bad wire or bad connection.</a:t>
            </a:r>
            <a:endParaRPr lang="sv-SE" sz="1000" dirty="0"/>
          </a:p>
        </p:txBody>
      </p:sp>
      <p:cxnSp>
        <p:nvCxnSpPr>
          <p:cNvPr id="42" name="Rak pil 51"/>
          <p:cNvCxnSpPr>
            <a:stCxn id="37" idx="2"/>
            <a:endCxn id="47" idx="0"/>
          </p:cNvCxnSpPr>
          <p:nvPr/>
        </p:nvCxnSpPr>
        <p:spPr>
          <a:xfrm>
            <a:off x="2994633" y="4734724"/>
            <a:ext cx="1" cy="291299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ruta 52"/>
          <p:cNvSpPr txBox="1"/>
          <p:nvPr/>
        </p:nvSpPr>
        <p:spPr>
          <a:xfrm>
            <a:off x="3023365" y="4785500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sp>
        <p:nvSpPr>
          <p:cNvPr id="44" name="textruta 53"/>
          <p:cNvSpPr txBox="1"/>
          <p:nvPr/>
        </p:nvSpPr>
        <p:spPr>
          <a:xfrm>
            <a:off x="3023365" y="5362403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No</a:t>
            </a:r>
            <a:endParaRPr lang="sv-SE" sz="800" dirty="0"/>
          </a:p>
        </p:txBody>
      </p:sp>
      <p:cxnSp>
        <p:nvCxnSpPr>
          <p:cNvPr id="45" name="Vinklad  54"/>
          <p:cNvCxnSpPr>
            <a:stCxn id="7" idx="3"/>
            <a:endCxn id="238" idx="1"/>
          </p:cNvCxnSpPr>
          <p:nvPr/>
        </p:nvCxnSpPr>
        <p:spPr>
          <a:xfrm>
            <a:off x="4216484" y="3989095"/>
            <a:ext cx="1852854" cy="1"/>
          </a:xfrm>
          <a:prstGeom prst="bentConnector3">
            <a:avLst>
              <a:gd name="adj1" fmla="val 50000"/>
            </a:avLst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ruta 55"/>
          <p:cNvSpPr txBox="1"/>
          <p:nvPr/>
        </p:nvSpPr>
        <p:spPr>
          <a:xfrm>
            <a:off x="3040426" y="2289576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47" name="textruta 56"/>
          <p:cNvSpPr txBox="1"/>
          <p:nvPr/>
        </p:nvSpPr>
        <p:spPr>
          <a:xfrm>
            <a:off x="2395526" y="5026023"/>
            <a:ext cx="1198215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Problem solved?</a:t>
            </a:r>
            <a:endParaRPr lang="sv-SE" sz="1000" dirty="0"/>
          </a:p>
        </p:txBody>
      </p:sp>
      <p:cxnSp>
        <p:nvCxnSpPr>
          <p:cNvPr id="59" name="Rak pil 73"/>
          <p:cNvCxnSpPr>
            <a:stCxn id="8" idx="3"/>
            <a:endCxn id="153" idx="1"/>
          </p:cNvCxnSpPr>
          <p:nvPr/>
        </p:nvCxnSpPr>
        <p:spPr>
          <a:xfrm>
            <a:off x="4254633" y="3367445"/>
            <a:ext cx="2188914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ruta 234"/>
          <p:cNvSpPr txBox="1"/>
          <p:nvPr/>
        </p:nvSpPr>
        <p:spPr>
          <a:xfrm>
            <a:off x="3010330" y="3541331"/>
            <a:ext cx="43374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</p:txBody>
      </p:sp>
      <p:sp>
        <p:nvSpPr>
          <p:cNvPr id="98" name="textruta 153"/>
          <p:cNvSpPr txBox="1"/>
          <p:nvPr/>
        </p:nvSpPr>
        <p:spPr>
          <a:xfrm>
            <a:off x="1654317" y="1446929"/>
            <a:ext cx="2680633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Can the test system run the ”Farebox test”?</a:t>
            </a:r>
            <a:endParaRPr lang="sv-SE" sz="1000" dirty="0"/>
          </a:p>
        </p:txBody>
      </p:sp>
      <p:cxnSp>
        <p:nvCxnSpPr>
          <p:cNvPr id="101" name="Rak pil 176"/>
          <p:cNvCxnSpPr>
            <a:stCxn id="47" idx="2"/>
            <a:endCxn id="169" idx="0"/>
          </p:cNvCxnSpPr>
          <p:nvPr/>
        </p:nvCxnSpPr>
        <p:spPr>
          <a:xfrm>
            <a:off x="2994634" y="5272244"/>
            <a:ext cx="0" cy="316996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Rak pil 19"/>
          <p:cNvCxnSpPr>
            <a:stCxn id="6" idx="3"/>
            <a:endCxn id="33" idx="1"/>
          </p:cNvCxnSpPr>
          <p:nvPr/>
        </p:nvCxnSpPr>
        <p:spPr>
          <a:xfrm>
            <a:off x="3804633" y="2135325"/>
            <a:ext cx="2207527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textruta 63"/>
          <p:cNvSpPr txBox="1"/>
          <p:nvPr/>
        </p:nvSpPr>
        <p:spPr>
          <a:xfrm>
            <a:off x="4972398" y="3125250"/>
            <a:ext cx="4065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131" name="textruta 75"/>
          <p:cNvSpPr txBox="1"/>
          <p:nvPr/>
        </p:nvSpPr>
        <p:spPr>
          <a:xfrm>
            <a:off x="6084168" y="1446929"/>
            <a:ext cx="1872208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sp>
        <p:nvSpPr>
          <p:cNvPr id="153" name="textruta 75"/>
          <p:cNvSpPr txBox="1"/>
          <p:nvPr/>
        </p:nvSpPr>
        <p:spPr>
          <a:xfrm>
            <a:off x="6443547" y="3244334"/>
            <a:ext cx="1153451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sp>
        <p:nvSpPr>
          <p:cNvPr id="169" name="textruta 84"/>
          <p:cNvSpPr txBox="1"/>
          <p:nvPr/>
        </p:nvSpPr>
        <p:spPr>
          <a:xfrm>
            <a:off x="2051907" y="5589240"/>
            <a:ext cx="1885453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sp>
        <p:nvSpPr>
          <p:cNvPr id="173" name="textruta 10"/>
          <p:cNvSpPr txBox="1"/>
          <p:nvPr/>
        </p:nvSpPr>
        <p:spPr>
          <a:xfrm>
            <a:off x="6432516" y="5026023"/>
            <a:ext cx="1175512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 smtClean="0"/>
              <a:t>Report to Consat</a:t>
            </a:r>
            <a:endParaRPr lang="sv-SE" sz="1000" dirty="0"/>
          </a:p>
        </p:txBody>
      </p:sp>
      <p:cxnSp>
        <p:nvCxnSpPr>
          <p:cNvPr id="174" name="Rak pil 73"/>
          <p:cNvCxnSpPr>
            <a:stCxn id="47" idx="3"/>
            <a:endCxn id="173" idx="1"/>
          </p:cNvCxnSpPr>
          <p:nvPr/>
        </p:nvCxnSpPr>
        <p:spPr>
          <a:xfrm>
            <a:off x="3593741" y="5149134"/>
            <a:ext cx="2838775" cy="0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" name="textruta 63"/>
          <p:cNvSpPr txBox="1"/>
          <p:nvPr/>
        </p:nvSpPr>
        <p:spPr>
          <a:xfrm>
            <a:off x="4972398" y="1402904"/>
            <a:ext cx="406511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Yes</a:t>
            </a:r>
            <a:endParaRPr lang="sv-SE" sz="800" dirty="0"/>
          </a:p>
        </p:txBody>
      </p:sp>
      <p:sp>
        <p:nvSpPr>
          <p:cNvPr id="237" name="textruta 55"/>
          <p:cNvSpPr txBox="1"/>
          <p:nvPr/>
        </p:nvSpPr>
        <p:spPr>
          <a:xfrm>
            <a:off x="4972398" y="3799878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238" name="textruta 75"/>
          <p:cNvSpPr txBox="1"/>
          <p:nvPr/>
        </p:nvSpPr>
        <p:spPr>
          <a:xfrm>
            <a:off x="6069338" y="3865985"/>
            <a:ext cx="1901869" cy="246221"/>
          </a:xfrm>
          <a:prstGeom prst="rect">
            <a:avLst/>
          </a:prstGeom>
          <a:ln>
            <a:solidFill>
              <a:srgbClr val="09367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000" dirty="0"/>
              <a:t>Contact Consat for assistance</a:t>
            </a:r>
          </a:p>
        </p:txBody>
      </p:sp>
      <p:sp>
        <p:nvSpPr>
          <p:cNvPr id="241" name="textruta 55"/>
          <p:cNvSpPr txBox="1"/>
          <p:nvPr/>
        </p:nvSpPr>
        <p:spPr>
          <a:xfrm>
            <a:off x="4972398" y="4974000"/>
            <a:ext cx="404112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Yes</a:t>
            </a:r>
          </a:p>
        </p:txBody>
      </p:sp>
      <p:sp>
        <p:nvSpPr>
          <p:cNvPr id="242" name="textruta 30"/>
          <p:cNvSpPr txBox="1"/>
          <p:nvPr/>
        </p:nvSpPr>
        <p:spPr>
          <a:xfrm>
            <a:off x="3041736" y="1708105"/>
            <a:ext cx="41537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cxnSp>
        <p:nvCxnSpPr>
          <p:cNvPr id="74" name="Rak pil 18"/>
          <p:cNvCxnSpPr>
            <a:stCxn id="98" idx="2"/>
            <a:endCxn id="6" idx="0"/>
          </p:cNvCxnSpPr>
          <p:nvPr/>
        </p:nvCxnSpPr>
        <p:spPr>
          <a:xfrm flipH="1">
            <a:off x="2994633" y="1693150"/>
            <a:ext cx="1" cy="319064"/>
          </a:xfrm>
          <a:prstGeom prst="straightConnector1">
            <a:avLst/>
          </a:prstGeom>
          <a:ln>
            <a:solidFill>
              <a:srgbClr val="09367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ruta 30"/>
          <p:cNvSpPr txBox="1"/>
          <p:nvPr/>
        </p:nvSpPr>
        <p:spPr>
          <a:xfrm>
            <a:off x="3028701" y="3000903"/>
            <a:ext cx="41537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  <p:sp>
        <p:nvSpPr>
          <p:cNvPr id="83" name="textruta 30"/>
          <p:cNvSpPr txBox="1"/>
          <p:nvPr/>
        </p:nvSpPr>
        <p:spPr>
          <a:xfrm>
            <a:off x="2982502" y="4240595"/>
            <a:ext cx="41537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800" dirty="0"/>
              <a:t>No</a:t>
            </a:r>
          </a:p>
          <a:p>
            <a:endParaRPr lang="sv-SE" sz="800" dirty="0"/>
          </a:p>
        </p:txBody>
      </p:sp>
    </p:spTree>
    <p:extLst>
      <p:ext uri="{BB962C8B-B14F-4D97-AF65-F5344CB8AC3E}">
        <p14:creationId xmlns:p14="http://schemas.microsoft.com/office/powerpoint/2010/main" val="84602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534095AB0372408BEC131A32EED2CB" ma:contentTypeVersion="4" ma:contentTypeDescription="Create a new document." ma:contentTypeScope="" ma:versionID="da771e051b7e82af506ed8271c7fd826">
  <xsd:schema xmlns:xsd="http://www.w3.org/2001/XMLSchema" xmlns:xs="http://www.w3.org/2001/XMLSchema" xmlns:p="http://schemas.microsoft.com/office/2006/metadata/properties" xmlns:ns2="d41f2e46-3b9b-4a1f-b243-de603d29cc55" xmlns:ns3="ac0393b2-cd81-4605-acd4-6de780edb06e" targetNamespace="http://schemas.microsoft.com/office/2006/metadata/properties" ma:root="true" ma:fieldsID="ad47b365f35d9535a81abc3dc944e051" ns2:_="" ns3:_="">
    <xsd:import namespace="d41f2e46-3b9b-4a1f-b243-de603d29cc55"/>
    <xsd:import namespace="ac0393b2-cd81-4605-acd4-6de780edb06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f2e46-3b9b-4a1f-b243-de603d29cc5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0393b2-cd81-4605-acd4-6de780edb0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41f2e46-3b9b-4a1f-b243-de603d29cc55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1BCCBE1-8CAC-4758-BF84-5879DB90DADE}"/>
</file>

<file path=customXml/itemProps2.xml><?xml version="1.0" encoding="utf-8"?>
<ds:datastoreItem xmlns:ds="http://schemas.openxmlformats.org/officeDocument/2006/customXml" ds:itemID="{A0FF41CC-1E88-4AFB-9BD9-49761AF83EA1}"/>
</file>

<file path=customXml/itemProps3.xml><?xml version="1.0" encoding="utf-8"?>
<ds:datastoreItem xmlns:ds="http://schemas.openxmlformats.org/officeDocument/2006/customXml" ds:itemID="{41AB8919-E73F-434B-A810-7AB05505CC87}"/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1067</Words>
  <Application>Microsoft Office PowerPoint</Application>
  <PresentationFormat>On-screen Show (4:3)</PresentationFormat>
  <Paragraphs>202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Office-tema</vt:lpstr>
      <vt:lpstr>Troubleshooting For Vehicle System | Driver Screen</vt:lpstr>
      <vt:lpstr>Troubleshooting For Vehicle System | AIC4</vt:lpstr>
      <vt:lpstr>Troubleshooting For Vehicle System | Internal Sign</vt:lpstr>
      <vt:lpstr>Troubleshooting For Vehicle System | Farebox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Felsökning</dc:title>
  <dc:creator>samuel.bjork</dc:creator>
  <cp:lastModifiedBy>Julie Belanger</cp:lastModifiedBy>
  <cp:revision>67</cp:revision>
  <dcterms:created xsi:type="dcterms:W3CDTF">2013-09-24T06:31:45Z</dcterms:created>
  <dcterms:modified xsi:type="dcterms:W3CDTF">2014-06-05T08:21:49Z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0x010100F1534095AB0372408BEC131A32EED2CB</vt:lpwstr>
  </property>
  <property fmtid="{D5CDD505-2E9C-101B-9397-08002B2CF9AE}" pid="3" name="Order">
    <vt:r8>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